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4.xml" ContentType="application/vnd.openxmlformats-officedocument.theme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5.xml" ContentType="application/vnd.openxmlformats-officedocument.theme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theme/theme6.xml" ContentType="application/vnd.openxmlformats-officedocument.theme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7.xml" ContentType="application/vnd.openxmlformats-officedocument.theme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8.xml" ContentType="application/vnd.openxmlformats-officedocument.theme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theme/theme9.xml" ContentType="application/vnd.openxmlformats-officedocument.theme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theme/theme10.xml" ContentType="application/vnd.openxmlformats-officedocument.theme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theme/theme11.xml" ContentType="application/vnd.openxmlformats-officedocument.theme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theme/theme12.xml" ContentType="application/vnd.openxmlformats-officedocument.theme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theme/theme13.xml" ContentType="application/vnd.openxmlformats-officedocument.theme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4.xml" ContentType="application/vnd.openxmlformats-officedocument.theme+xml"/>
  <Override PartName="/ppt/theme/theme1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1"/>
    <p:sldMasterId id="2147483782" r:id="rId2"/>
    <p:sldMasterId id="2147483810" r:id="rId3"/>
    <p:sldMasterId id="2147483838" r:id="rId4"/>
    <p:sldMasterId id="2147483892" r:id="rId5"/>
    <p:sldMasterId id="2147483917" r:id="rId6"/>
    <p:sldMasterId id="2147483947" r:id="rId7"/>
    <p:sldMasterId id="2147483999" r:id="rId8"/>
    <p:sldMasterId id="2147484080" r:id="rId9"/>
    <p:sldMasterId id="2147484083" r:id="rId10"/>
    <p:sldMasterId id="2147484090" r:id="rId11"/>
    <p:sldMasterId id="2147484098" r:id="rId12"/>
    <p:sldMasterId id="2147484119" r:id="rId13"/>
    <p:sldMasterId id="2147484135" r:id="rId14"/>
  </p:sldMasterIdLst>
  <p:notesMasterIdLst>
    <p:notesMasterId r:id="rId39"/>
  </p:notesMasterIdLst>
  <p:sldIdLst>
    <p:sldId id="2713" r:id="rId15"/>
    <p:sldId id="2829" r:id="rId16"/>
    <p:sldId id="2929" r:id="rId17"/>
    <p:sldId id="2936" r:id="rId18"/>
    <p:sldId id="2766" r:id="rId19"/>
    <p:sldId id="303" r:id="rId20"/>
    <p:sldId id="2725" r:id="rId21"/>
    <p:sldId id="2788" r:id="rId22"/>
    <p:sldId id="2948" r:id="rId23"/>
    <p:sldId id="2957" r:id="rId24"/>
    <p:sldId id="2930" r:id="rId25"/>
    <p:sldId id="2954" r:id="rId26"/>
    <p:sldId id="271" r:id="rId27"/>
    <p:sldId id="272" r:id="rId28"/>
    <p:sldId id="266" r:id="rId29"/>
    <p:sldId id="273" r:id="rId30"/>
    <p:sldId id="2958" r:id="rId31"/>
    <p:sldId id="2931" r:id="rId32"/>
    <p:sldId id="2960" r:id="rId33"/>
    <p:sldId id="2959" r:id="rId34"/>
    <p:sldId id="2961" r:id="rId35"/>
    <p:sldId id="2962" r:id="rId36"/>
    <p:sldId id="2963" r:id="rId37"/>
    <p:sldId id="2964" r:id="rId38"/>
  </p:sldIdLst>
  <p:sldSz cx="9144000" cy="5143500" type="screen16x9"/>
  <p:notesSz cx="6858000" cy="9312275"/>
  <p:defaultTextStyle>
    <a:defPPr>
      <a:defRPr lang="en-IE"/>
    </a:defPPr>
    <a:lvl1pPr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600" b="1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sz="1600" b="1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sz="1600" b="1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sz="1600" b="1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mit chheda" initials="sc" lastIdx="10" clrIdx="0">
    <p:extLst>
      <p:ext uri="{19B8F6BF-5375-455C-9EA6-DF929625EA0E}">
        <p15:presenceInfo xmlns:p15="http://schemas.microsoft.com/office/powerpoint/2012/main" userId="ffd2d384736d02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432FF"/>
    <a:srgbClr val="194580"/>
    <a:srgbClr val="A4CBE3"/>
    <a:srgbClr val="216E76"/>
    <a:srgbClr val="34A9B6"/>
    <a:srgbClr val="006600"/>
    <a:srgbClr val="73FEFF"/>
    <a:srgbClr val="4E8F00"/>
    <a:srgbClr val="008F00"/>
    <a:srgbClr val="AC59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E8FE9C-5AD8-4583-B5F3-B7CEE34854B4}" v="23" dt="2021-09-30T10:27:43.149"/>
    <p1510:client id="{74553D89-5ED3-4CE4-8A76-599D0F1A562F}" v="8" dt="2021-09-29T15:12:32.9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32" autoAdjust="0"/>
    <p:restoredTop sz="82004" autoAdjust="0"/>
  </p:normalViewPr>
  <p:slideViewPr>
    <p:cSldViewPr>
      <p:cViewPr varScale="1">
        <p:scale>
          <a:sx n="78" d="100"/>
          <a:sy n="78" d="100"/>
        </p:scale>
        <p:origin x="1554" y="5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7.xml"/><Relationship Id="rId34" Type="http://schemas.openxmlformats.org/officeDocument/2006/relationships/slide" Target="slides/slide20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2.xml"/><Relationship Id="rId29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0.xml"/><Relationship Id="rId32" Type="http://schemas.openxmlformats.org/officeDocument/2006/relationships/slide" Target="slides/slide18.xml"/><Relationship Id="rId37" Type="http://schemas.openxmlformats.org/officeDocument/2006/relationships/slide" Target="slides/slide23.xml"/><Relationship Id="rId40" Type="http://schemas.openxmlformats.org/officeDocument/2006/relationships/commentAuthors" Target="commentAuthors.xml"/><Relationship Id="rId45" Type="http://schemas.microsoft.com/office/2016/11/relationships/changesInfo" Target="changesInfos/changesInfo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slide" Target="slides/slide14.xml"/><Relationship Id="rId36" Type="http://schemas.openxmlformats.org/officeDocument/2006/relationships/slide" Target="slides/slide22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5.xml"/><Relationship Id="rId31" Type="http://schemas.openxmlformats.org/officeDocument/2006/relationships/slide" Target="slides/slide1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slide" Target="slides/slide16.xml"/><Relationship Id="rId35" Type="http://schemas.openxmlformats.org/officeDocument/2006/relationships/slide" Target="slides/slide21.xml"/><Relationship Id="rId43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slide" Target="slides/slide19.xml"/><Relationship Id="rId38" Type="http://schemas.openxmlformats.org/officeDocument/2006/relationships/slide" Target="slides/slide24.xml"/><Relationship Id="rId46" Type="http://schemas.microsoft.com/office/2015/10/relationships/revisionInfo" Target="revisionInfo.xml"/><Relationship Id="rId20" Type="http://schemas.openxmlformats.org/officeDocument/2006/relationships/slide" Target="slides/slide6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andrews" userId="f327ac13987b6d32" providerId="LiveId" clId="{74553D89-5ED3-4CE4-8A76-599D0F1A562F}"/>
    <pc:docChg chg="undo custSel addSld delSld modSld sldOrd delMainMaster">
      <pc:chgData name="john andrews" userId="f327ac13987b6d32" providerId="LiveId" clId="{74553D89-5ED3-4CE4-8A76-599D0F1A562F}" dt="2021-09-29T18:27:07.624" v="4003" actId="20577"/>
      <pc:docMkLst>
        <pc:docMk/>
      </pc:docMkLst>
      <pc:sldChg chg="modSp del mod">
        <pc:chgData name="john andrews" userId="f327ac13987b6d32" providerId="LiveId" clId="{74553D89-5ED3-4CE4-8A76-599D0F1A562F}" dt="2021-09-29T15:06:21.271" v="3072" actId="27636"/>
        <pc:sldMkLst>
          <pc:docMk/>
          <pc:sldMk cId="3818735149" sldId="266"/>
        </pc:sldMkLst>
        <pc:spChg chg="mod">
          <ac:chgData name="john andrews" userId="f327ac13987b6d32" providerId="LiveId" clId="{74553D89-5ED3-4CE4-8A76-599D0F1A562F}" dt="2021-09-29T15:06:21.271" v="3072" actId="27636"/>
          <ac:spMkLst>
            <pc:docMk/>
            <pc:sldMk cId="3818735149" sldId="266"/>
            <ac:spMk id="2" creationId="{C251B9F6-FF42-4421-B921-D3C9143FA65D}"/>
          </ac:spMkLst>
        </pc:spChg>
      </pc:sldChg>
      <pc:sldChg chg="del">
        <pc:chgData name="john andrews" userId="f327ac13987b6d32" providerId="LiveId" clId="{74553D89-5ED3-4CE4-8A76-599D0F1A562F}" dt="2021-09-28T16:04:42.763" v="2" actId="2696"/>
        <pc:sldMkLst>
          <pc:docMk/>
          <pc:sldMk cId="2170662295" sldId="267"/>
        </pc:sldMkLst>
      </pc:sldChg>
      <pc:sldChg chg="modSp del mod ord">
        <pc:chgData name="john andrews" userId="f327ac13987b6d32" providerId="LiveId" clId="{74553D89-5ED3-4CE4-8A76-599D0F1A562F}" dt="2021-09-29T15:06:31.410" v="3076"/>
        <pc:sldMkLst>
          <pc:docMk/>
          <pc:sldMk cId="347833776" sldId="271"/>
        </pc:sldMkLst>
        <pc:spChg chg="mod">
          <ac:chgData name="john andrews" userId="f327ac13987b6d32" providerId="LiveId" clId="{74553D89-5ED3-4CE4-8A76-599D0F1A562F}" dt="2021-09-29T15:06:21.292" v="3074" actId="27636"/>
          <ac:spMkLst>
            <pc:docMk/>
            <pc:sldMk cId="347833776" sldId="271"/>
            <ac:spMk id="4" creationId="{F7616F1C-7B01-4FBB-8056-DAD826EA6C63}"/>
          </ac:spMkLst>
        </pc:spChg>
      </pc:sldChg>
      <pc:sldChg chg="modSp del mod ord">
        <pc:chgData name="john andrews" userId="f327ac13987b6d32" providerId="LiveId" clId="{74553D89-5ED3-4CE4-8A76-599D0F1A562F}" dt="2021-09-29T15:07:43.698" v="3081"/>
        <pc:sldMkLst>
          <pc:docMk/>
          <pc:sldMk cId="354745544" sldId="272"/>
        </pc:sldMkLst>
        <pc:spChg chg="mod">
          <ac:chgData name="john andrews" userId="f327ac13987b6d32" providerId="LiveId" clId="{74553D89-5ED3-4CE4-8A76-599D0F1A562F}" dt="2021-09-29T15:06:21.286" v="3073" actId="27636"/>
          <ac:spMkLst>
            <pc:docMk/>
            <pc:sldMk cId="354745544" sldId="272"/>
            <ac:spMk id="2" creationId="{C251B9F6-FF42-4421-B921-D3C9143FA65D}"/>
          </ac:spMkLst>
        </pc:spChg>
      </pc:sldChg>
      <pc:sldChg chg="del">
        <pc:chgData name="john andrews" userId="f327ac13987b6d32" providerId="LiveId" clId="{74553D89-5ED3-4CE4-8A76-599D0F1A562F}" dt="2021-09-29T15:06:13.931" v="3071"/>
        <pc:sldMkLst>
          <pc:docMk/>
          <pc:sldMk cId="2878998908" sldId="273"/>
        </pc:sldMkLst>
      </pc:sldChg>
      <pc:sldChg chg="del">
        <pc:chgData name="john andrews" userId="f327ac13987b6d32" providerId="LiveId" clId="{74553D89-5ED3-4CE4-8A76-599D0F1A562F}" dt="2021-09-29T15:07:04.249" v="3077" actId="2696"/>
        <pc:sldMkLst>
          <pc:docMk/>
          <pc:sldMk cId="1098498500" sldId="274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1438638854" sldId="298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447236064" sldId="299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680818719" sldId="300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3178046881" sldId="310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2302536320" sldId="312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1339556220" sldId="313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1953928548" sldId="316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3576802201" sldId="396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3629125778" sldId="400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3345500486" sldId="401"/>
        </pc:sldMkLst>
      </pc:sldChg>
      <pc:sldChg chg="modSp mod">
        <pc:chgData name="john andrews" userId="f327ac13987b6d32" providerId="LiveId" clId="{74553D89-5ED3-4CE4-8A76-599D0F1A562F}" dt="2021-09-29T11:59:54.011" v="44" actId="20577"/>
        <pc:sldMkLst>
          <pc:docMk/>
          <pc:sldMk cId="3354527186" sldId="2713"/>
        </pc:sldMkLst>
        <pc:spChg chg="mod">
          <ac:chgData name="john andrews" userId="f327ac13987b6d32" providerId="LiveId" clId="{74553D89-5ED3-4CE4-8A76-599D0F1A562F}" dt="2021-09-29T11:59:54.011" v="44" actId="20577"/>
          <ac:spMkLst>
            <pc:docMk/>
            <pc:sldMk cId="3354527186" sldId="2713"/>
            <ac:spMk id="7" creationId="{B33A9C38-8979-054D-9901-0BFB5F7B6D0C}"/>
          </ac:spMkLst>
        </pc:spChg>
      </pc:sldChg>
      <pc:sldChg chg="del">
        <pc:chgData name="john andrews" userId="f327ac13987b6d32" providerId="LiveId" clId="{74553D89-5ED3-4CE4-8A76-599D0F1A562F}" dt="2021-09-28T16:04:07.699" v="0" actId="2696"/>
        <pc:sldMkLst>
          <pc:docMk/>
          <pc:sldMk cId="2560055322" sldId="2725"/>
        </pc:sldMkLst>
      </pc:sldChg>
      <pc:sldChg chg="modNotesTx">
        <pc:chgData name="john andrews" userId="f327ac13987b6d32" providerId="LiveId" clId="{74553D89-5ED3-4CE4-8A76-599D0F1A562F}" dt="2021-09-29T12:01:27.900" v="118" actId="20577"/>
        <pc:sldMkLst>
          <pc:docMk/>
          <pc:sldMk cId="2432890364" sldId="2766"/>
        </pc:sldMkLst>
      </pc:sldChg>
      <pc:sldChg chg="del modNotesTx">
        <pc:chgData name="john andrews" userId="f327ac13987b6d32" providerId="LiveId" clId="{74553D89-5ED3-4CE4-8A76-599D0F1A562F}" dt="2021-09-29T12:39:54.775" v="1429" actId="20577"/>
        <pc:sldMkLst>
          <pc:docMk/>
          <pc:sldMk cId="3801242478" sldId="2788"/>
        </pc:sldMkLst>
      </pc:sldChg>
      <pc:sldChg chg="modNotesTx">
        <pc:chgData name="john andrews" userId="f327ac13987b6d32" providerId="LiveId" clId="{74553D89-5ED3-4CE4-8A76-599D0F1A562F}" dt="2021-09-29T12:09:18.363" v="471" actId="313"/>
        <pc:sldMkLst>
          <pc:docMk/>
          <pc:sldMk cId="3022776883" sldId="2930"/>
        </pc:sldMkLst>
      </pc:sldChg>
      <pc:sldChg chg="modNotesTx">
        <pc:chgData name="john andrews" userId="f327ac13987b6d32" providerId="LiveId" clId="{74553D89-5ED3-4CE4-8A76-599D0F1A562F}" dt="2021-09-29T12:40:52.573" v="1456" actId="5793"/>
        <pc:sldMkLst>
          <pc:docMk/>
          <pc:sldMk cId="1147496066" sldId="2931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3334376812" sldId="2932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74357218" sldId="2933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1552921919" sldId="2937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3568720969" sldId="2942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1473814596" sldId="2943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2955101726" sldId="2944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2076300933" sldId="2946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485356878" sldId="2949"/>
        </pc:sldMkLst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4181390957" sldId="2953"/>
        </pc:sldMkLst>
      </pc:sldChg>
      <pc:sldChg chg="modSp mod">
        <pc:chgData name="john andrews" userId="f327ac13987b6d32" providerId="LiveId" clId="{74553D89-5ED3-4CE4-8A76-599D0F1A562F}" dt="2021-09-29T12:09:32.572" v="476" actId="20577"/>
        <pc:sldMkLst>
          <pc:docMk/>
          <pc:sldMk cId="249979997" sldId="2954"/>
        </pc:sldMkLst>
        <pc:spChg chg="mod">
          <ac:chgData name="john andrews" userId="f327ac13987b6d32" providerId="LiveId" clId="{74553D89-5ED3-4CE4-8A76-599D0F1A562F}" dt="2021-09-29T12:09:32.572" v="476" actId="20577"/>
          <ac:spMkLst>
            <pc:docMk/>
            <pc:sldMk cId="249979997" sldId="2954"/>
            <ac:spMk id="2" creationId="{43CD900D-9B23-BF42-BAAA-00A9719958D9}"/>
          </ac:spMkLst>
        </pc:spChg>
      </pc:sldChg>
      <pc:sldChg chg="del">
        <pc:chgData name="john andrews" userId="f327ac13987b6d32" providerId="LiveId" clId="{74553D89-5ED3-4CE4-8A76-599D0F1A562F}" dt="2021-09-29T12:40:30.749" v="1430" actId="2696"/>
        <pc:sldMkLst>
          <pc:docMk/>
          <pc:sldMk cId="1821403388" sldId="2955"/>
        </pc:sldMkLst>
      </pc:sldChg>
      <pc:sldChg chg="addSp delSp modSp new mod ord modClrScheme chgLayout modNotesTx">
        <pc:chgData name="john andrews" userId="f327ac13987b6d32" providerId="LiveId" clId="{74553D89-5ED3-4CE4-8A76-599D0F1A562F}" dt="2021-09-29T15:09:15.834" v="3114" actId="20577"/>
        <pc:sldMkLst>
          <pc:docMk/>
          <pc:sldMk cId="1756585372" sldId="2958"/>
        </pc:sldMkLst>
        <pc:spChg chg="del mod">
          <ac:chgData name="john andrews" userId="f327ac13987b6d32" providerId="LiveId" clId="{74553D89-5ED3-4CE4-8A76-599D0F1A562F}" dt="2021-09-29T12:17:35.628" v="484" actId="26606"/>
          <ac:spMkLst>
            <pc:docMk/>
            <pc:sldMk cId="1756585372" sldId="2958"/>
            <ac:spMk id="2" creationId="{D833047E-E565-4D86-A08E-D515D082E143}"/>
          </ac:spMkLst>
        </pc:spChg>
        <pc:spChg chg="del">
          <ac:chgData name="john andrews" userId="f327ac13987b6d32" providerId="LiveId" clId="{74553D89-5ED3-4CE4-8A76-599D0F1A562F}" dt="2021-09-29T12:16:31.148" v="478" actId="22"/>
          <ac:spMkLst>
            <pc:docMk/>
            <pc:sldMk cId="1756585372" sldId="2958"/>
            <ac:spMk id="3" creationId="{2DAFD5C9-B71D-490D-8108-E591BC3600EE}"/>
          </ac:spMkLst>
        </pc:spChg>
        <pc:picChg chg="add mod ord">
          <ac:chgData name="john andrews" userId="f327ac13987b6d32" providerId="LiveId" clId="{74553D89-5ED3-4CE4-8A76-599D0F1A562F}" dt="2021-09-29T12:17:35.628" v="484" actId="26606"/>
          <ac:picMkLst>
            <pc:docMk/>
            <pc:sldMk cId="1756585372" sldId="2958"/>
            <ac:picMk id="5" creationId="{E3962AF2-CD56-463A-B67A-4D978BE2258A}"/>
          </ac:picMkLst>
        </pc:picChg>
      </pc:sldChg>
      <pc:sldChg chg="modSp new mod ord modNotesTx">
        <pc:chgData name="john andrews" userId="f327ac13987b6d32" providerId="LiveId" clId="{74553D89-5ED3-4CE4-8A76-599D0F1A562F}" dt="2021-09-29T14:06:33.683" v="2157" actId="20577"/>
        <pc:sldMkLst>
          <pc:docMk/>
          <pc:sldMk cId="2052325051" sldId="2959"/>
        </pc:sldMkLst>
        <pc:spChg chg="mod">
          <ac:chgData name="john andrews" userId="f327ac13987b6d32" providerId="LiveId" clId="{74553D89-5ED3-4CE4-8A76-599D0F1A562F}" dt="2021-09-29T14:05:19.391" v="2042" actId="20577"/>
          <ac:spMkLst>
            <pc:docMk/>
            <pc:sldMk cId="2052325051" sldId="2959"/>
            <ac:spMk id="2" creationId="{8EFCFB32-F8E8-4B9F-8668-8FD5C9F49984}"/>
          </ac:spMkLst>
        </pc:spChg>
      </pc:sldChg>
      <pc:sldChg chg="modSp mod ord">
        <pc:chgData name="john andrews" userId="f327ac13987b6d32" providerId="LiveId" clId="{74553D89-5ED3-4CE4-8A76-599D0F1A562F}" dt="2021-09-29T13:32:24.966" v="1513"/>
        <pc:sldMkLst>
          <pc:docMk/>
          <pc:sldMk cId="2873156167" sldId="2960"/>
        </pc:sldMkLst>
        <pc:spChg chg="mod">
          <ac:chgData name="john andrews" userId="f327ac13987b6d32" providerId="LiveId" clId="{74553D89-5ED3-4CE4-8A76-599D0F1A562F}" dt="2021-09-29T13:32:17.637" v="1511" actId="20577"/>
          <ac:spMkLst>
            <pc:docMk/>
            <pc:sldMk cId="2873156167" sldId="2960"/>
            <ac:spMk id="22" creationId="{00000000-0000-0000-0000-000000000000}"/>
          </ac:spMkLst>
        </pc:spChg>
      </pc:sldChg>
      <pc:sldChg chg="modSp add mod ord modNotesTx">
        <pc:chgData name="john andrews" userId="f327ac13987b6d32" providerId="LiveId" clId="{74553D89-5ED3-4CE4-8A76-599D0F1A562F}" dt="2021-09-29T15:13:06.230" v="3341" actId="20577"/>
        <pc:sldMkLst>
          <pc:docMk/>
          <pc:sldMk cId="1051206181" sldId="2961"/>
        </pc:sldMkLst>
        <pc:spChg chg="mod">
          <ac:chgData name="john andrews" userId="f327ac13987b6d32" providerId="LiveId" clId="{74553D89-5ED3-4CE4-8A76-599D0F1A562F}" dt="2021-09-29T14:12:51.050" v="2195" actId="20577"/>
          <ac:spMkLst>
            <pc:docMk/>
            <pc:sldMk cId="1051206181" sldId="2961"/>
            <ac:spMk id="22" creationId="{00000000-0000-0000-0000-000000000000}"/>
          </ac:spMkLst>
        </pc:spChg>
      </pc:sldChg>
      <pc:sldChg chg="addSp modSp add mod ord modNotesTx">
        <pc:chgData name="john andrews" userId="f327ac13987b6d32" providerId="LiveId" clId="{74553D89-5ED3-4CE4-8A76-599D0F1A562F}" dt="2021-09-29T18:27:07.624" v="4003" actId="20577"/>
        <pc:sldMkLst>
          <pc:docMk/>
          <pc:sldMk cId="41790277" sldId="2962"/>
        </pc:sldMkLst>
        <pc:spChg chg="mod">
          <ac:chgData name="john andrews" userId="f327ac13987b6d32" providerId="LiveId" clId="{74553D89-5ED3-4CE4-8A76-599D0F1A562F}" dt="2021-09-29T18:27:07.624" v="4003" actId="20577"/>
          <ac:spMkLst>
            <pc:docMk/>
            <pc:sldMk cId="41790277" sldId="2962"/>
            <ac:spMk id="2" creationId="{8EFCFB32-F8E8-4B9F-8668-8FD5C9F49984}"/>
          </ac:spMkLst>
        </pc:spChg>
        <pc:picChg chg="add mod">
          <ac:chgData name="john andrews" userId="f327ac13987b6d32" providerId="LiveId" clId="{74553D89-5ED3-4CE4-8A76-599D0F1A562F}" dt="2021-09-29T18:24:49.036" v="3949" actId="14100"/>
          <ac:picMkLst>
            <pc:docMk/>
            <pc:sldMk cId="41790277" sldId="2962"/>
            <ac:picMk id="4" creationId="{8B39DE3F-38E1-457E-AE97-A99CD31AD40D}"/>
          </ac:picMkLst>
        </pc:picChg>
      </pc:sldChg>
      <pc:sldChg chg="modSp add mod ord modNotesTx">
        <pc:chgData name="john andrews" userId="f327ac13987b6d32" providerId="LiveId" clId="{74553D89-5ED3-4CE4-8A76-599D0F1A562F}" dt="2021-09-29T15:23:17.908" v="3428" actId="20577"/>
        <pc:sldMkLst>
          <pc:docMk/>
          <pc:sldMk cId="2369895541" sldId="2963"/>
        </pc:sldMkLst>
        <pc:spChg chg="mod">
          <ac:chgData name="john andrews" userId="f327ac13987b6d32" providerId="LiveId" clId="{74553D89-5ED3-4CE4-8A76-599D0F1A562F}" dt="2021-09-29T15:22:34.388" v="3427" actId="20577"/>
          <ac:spMkLst>
            <pc:docMk/>
            <pc:sldMk cId="2369895541" sldId="2963"/>
            <ac:spMk id="22" creationId="{00000000-0000-0000-0000-000000000000}"/>
          </ac:spMkLst>
        </pc:spChg>
      </pc:sldChg>
      <pc:sldChg chg="modSp new mod ord modNotesTx">
        <pc:chgData name="john andrews" userId="f327ac13987b6d32" providerId="LiveId" clId="{74553D89-5ED3-4CE4-8A76-599D0F1A562F}" dt="2021-09-29T15:32:56.073" v="3636" actId="20577"/>
        <pc:sldMkLst>
          <pc:docMk/>
          <pc:sldMk cId="1660397546" sldId="2964"/>
        </pc:sldMkLst>
        <pc:spChg chg="mod">
          <ac:chgData name="john andrews" userId="f327ac13987b6d32" providerId="LiveId" clId="{74553D89-5ED3-4CE4-8A76-599D0F1A562F}" dt="2021-09-29T15:23:40.276" v="3434"/>
          <ac:spMkLst>
            <pc:docMk/>
            <pc:sldMk cId="1660397546" sldId="2964"/>
            <ac:spMk id="2" creationId="{C6721A63-AE82-4399-B661-CA0B1B1BFCFF}"/>
          </ac:spMkLst>
        </pc:spChg>
      </pc:sldChg>
      <pc:sldMasterChg chg="delSldLayout">
        <pc:chgData name="john andrews" userId="f327ac13987b6d32" providerId="LiveId" clId="{74553D89-5ED3-4CE4-8A76-599D0F1A562F}" dt="2021-09-29T12:40:30.749" v="1430" actId="2696"/>
        <pc:sldMasterMkLst>
          <pc:docMk/>
          <pc:sldMasterMk cId="382810540" sldId="2147483999"/>
        </pc:sldMasterMkLst>
        <pc:sldLayoutChg chg="del">
          <pc:chgData name="john andrews" userId="f327ac13987b6d32" providerId="LiveId" clId="{74553D89-5ED3-4CE4-8A76-599D0F1A562F}" dt="2021-09-29T12:40:30.749" v="1430" actId="2696"/>
          <pc:sldLayoutMkLst>
            <pc:docMk/>
            <pc:sldMasterMk cId="382810540" sldId="2147483999"/>
            <pc:sldLayoutMk cId="2321636370" sldId="2147484133"/>
          </pc:sldLayoutMkLst>
        </pc:sldLayoutChg>
      </pc:sldMasterChg>
      <pc:sldMasterChg chg="del delSldLayout">
        <pc:chgData name="john andrews" userId="f327ac13987b6d32" providerId="LiveId" clId="{74553D89-5ED3-4CE4-8A76-599D0F1A562F}" dt="2021-09-28T16:04:12.091" v="1" actId="2696"/>
        <pc:sldMasterMkLst>
          <pc:docMk/>
          <pc:sldMasterMk cId="3548031818" sldId="2147484023"/>
        </pc:sldMasterMkLst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1884059113" sldId="2147484024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980807988" sldId="2147484025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3633277155" sldId="2147484026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2039010054" sldId="2147484027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2387499943" sldId="2147484028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3633938511" sldId="2147484029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1746727683" sldId="2147484030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2972384714" sldId="2147484031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3432469175" sldId="2147484032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3463364370" sldId="2147484033"/>
          </pc:sldLayoutMkLst>
        </pc:sldLayoutChg>
        <pc:sldLayoutChg chg="del">
          <pc:chgData name="john andrews" userId="f327ac13987b6d32" providerId="LiveId" clId="{74553D89-5ED3-4CE4-8A76-599D0F1A562F}" dt="2021-09-28T16:04:12.091" v="1" actId="2696"/>
          <pc:sldLayoutMkLst>
            <pc:docMk/>
            <pc:sldMasterMk cId="3548031818" sldId="2147484023"/>
            <pc:sldLayoutMk cId="2993658660" sldId="2147484034"/>
          </pc:sldLayoutMkLst>
        </pc:sldLayoutChg>
      </pc:sldMasterChg>
      <pc:sldMasterChg chg="del delSldLayout">
        <pc:chgData name="john andrews" userId="f327ac13987b6d32" providerId="LiveId" clId="{74553D89-5ED3-4CE4-8A76-599D0F1A562F}" dt="2021-09-29T12:40:30.749" v="1430" actId="2696"/>
        <pc:sldMasterMkLst>
          <pc:docMk/>
          <pc:sldMasterMk cId="2044002813" sldId="2147484048"/>
        </pc:sldMasterMkLst>
        <pc:sldLayoutChg chg="del">
          <pc:chgData name="john andrews" userId="f327ac13987b6d32" providerId="LiveId" clId="{74553D89-5ED3-4CE4-8A76-599D0F1A562F}" dt="2021-09-29T12:40:30.749" v="1430" actId="2696"/>
          <pc:sldLayoutMkLst>
            <pc:docMk/>
            <pc:sldMasterMk cId="2044002813" sldId="2147484048"/>
            <pc:sldLayoutMk cId="1189733630" sldId="2147484049"/>
          </pc:sldLayoutMkLst>
        </pc:sldLayoutChg>
        <pc:sldLayoutChg chg="del">
          <pc:chgData name="john andrews" userId="f327ac13987b6d32" providerId="LiveId" clId="{74553D89-5ED3-4CE4-8A76-599D0F1A562F}" dt="2021-09-29T12:40:30.749" v="1430" actId="2696"/>
          <pc:sldLayoutMkLst>
            <pc:docMk/>
            <pc:sldMasterMk cId="2044002813" sldId="2147484048"/>
            <pc:sldLayoutMk cId="3665147115" sldId="2147484050"/>
          </pc:sldLayoutMkLst>
        </pc:sldLayoutChg>
        <pc:sldLayoutChg chg="del">
          <pc:chgData name="john andrews" userId="f327ac13987b6d32" providerId="LiveId" clId="{74553D89-5ED3-4CE4-8A76-599D0F1A562F}" dt="2021-09-29T12:40:30.749" v="1430" actId="2696"/>
          <pc:sldLayoutMkLst>
            <pc:docMk/>
            <pc:sldMasterMk cId="2044002813" sldId="2147484048"/>
            <pc:sldLayoutMk cId="1290980175" sldId="2147484051"/>
          </pc:sldLayoutMkLst>
        </pc:sldLayoutChg>
        <pc:sldLayoutChg chg="del">
          <pc:chgData name="john andrews" userId="f327ac13987b6d32" providerId="LiveId" clId="{74553D89-5ED3-4CE4-8A76-599D0F1A562F}" dt="2021-09-29T12:40:30.749" v="1430" actId="2696"/>
          <pc:sldLayoutMkLst>
            <pc:docMk/>
            <pc:sldMasterMk cId="2044002813" sldId="2147484048"/>
            <pc:sldLayoutMk cId="131120430" sldId="2147484052"/>
          </pc:sldLayoutMkLst>
        </pc:sldLayoutChg>
        <pc:sldLayoutChg chg="del">
          <pc:chgData name="john andrews" userId="f327ac13987b6d32" providerId="LiveId" clId="{74553D89-5ED3-4CE4-8A76-599D0F1A562F}" dt="2021-09-29T12:40:30.749" v="1430" actId="2696"/>
          <pc:sldLayoutMkLst>
            <pc:docMk/>
            <pc:sldMasterMk cId="2044002813" sldId="2147484048"/>
            <pc:sldLayoutMk cId="1104224988" sldId="2147484053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Sales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68C-A546-9C6E-A26A3664DEF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68C-A546-9C6E-A26A3664DEF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68C-A546-9C6E-A26A3664DEF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68C-A546-9C6E-A26A3664DEFE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68C-A546-9C6E-A26A3664DE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Arial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BA0-1446-8291-46769C8149D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BA0-1446-8291-46769C8149D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BA0-1446-8291-46769C814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4457752"/>
        <c:axId val="234458144"/>
      </c:lineChart>
      <c:catAx>
        <c:axId val="234457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  <c:crossAx val="234458144"/>
        <c:crosses val="autoZero"/>
        <c:auto val="1"/>
        <c:lblAlgn val="ctr"/>
        <c:lblOffset val="100"/>
        <c:noMultiLvlLbl val="0"/>
      </c:catAx>
      <c:valAx>
        <c:axId val="234458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4457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Arial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9C-3348-9CCD-1E2FB5DE8E1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9C-3348-9CCD-1E2FB5DE8E1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89C-3348-9CCD-1E2FB5DE8E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4458928"/>
        <c:axId val="234641816"/>
      </c:barChart>
      <c:catAx>
        <c:axId val="234458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  <c:crossAx val="234641816"/>
        <c:crosses val="autoZero"/>
        <c:auto val="1"/>
        <c:lblAlgn val="ctr"/>
        <c:lblOffset val="100"/>
        <c:noMultiLvlLbl val="0"/>
      </c:catAx>
      <c:valAx>
        <c:axId val="234641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4458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Arial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F89-CA4C-B94A-4CE6A75F126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F89-CA4C-B94A-4CE6A75F126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F89-CA4C-B94A-4CE6A75F12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34642600"/>
        <c:axId val="234642992"/>
      </c:barChart>
      <c:catAx>
        <c:axId val="2346426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  <c:crossAx val="234642992"/>
        <c:crosses val="autoZero"/>
        <c:auto val="1"/>
        <c:lblAlgn val="ctr"/>
        <c:lblOffset val="100"/>
        <c:noMultiLvlLbl val="0"/>
      </c:catAx>
      <c:valAx>
        <c:axId val="2346429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  <c:crossAx val="234642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Sales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DC3-474D-9F5F-2F7CA5DB530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DC3-474D-9F5F-2F7CA5DB530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DC3-474D-9F5F-2F7CA5DB530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DC3-474D-9F5F-2F7CA5DB530A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DC3-474D-9F5F-2F7CA5DB53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5AA-6541-A859-48CD31DD549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5AA-6541-A859-48CD31DD549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5AA-6541-A859-48CD31DD54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2927632"/>
        <c:axId val="232928024"/>
      </c:lineChart>
      <c:catAx>
        <c:axId val="232927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928024"/>
        <c:crosses val="autoZero"/>
        <c:auto val="1"/>
        <c:lblAlgn val="ctr"/>
        <c:lblOffset val="100"/>
        <c:noMultiLvlLbl val="0"/>
      </c:catAx>
      <c:valAx>
        <c:axId val="232928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927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88-584B-A231-A530EE67EF4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388-584B-A231-A530EE67EF4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388-584B-A231-A530EE67EF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2928808"/>
        <c:axId val="232929200"/>
      </c:barChart>
      <c:catAx>
        <c:axId val="232928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929200"/>
        <c:crosses val="autoZero"/>
        <c:auto val="1"/>
        <c:lblAlgn val="ctr"/>
        <c:lblOffset val="100"/>
        <c:noMultiLvlLbl val="0"/>
      </c:catAx>
      <c:valAx>
        <c:axId val="232929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928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19-9A46-B36D-A88AFED7E42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19-9A46-B36D-A88AFED7E42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619-9A46-B36D-A88AFED7E4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32929984"/>
        <c:axId val="232930376"/>
      </c:barChart>
      <c:catAx>
        <c:axId val="2329299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930376"/>
        <c:crosses val="autoZero"/>
        <c:auto val="1"/>
        <c:lblAlgn val="ctr"/>
        <c:lblOffset val="100"/>
        <c:noMultiLvlLbl val="0"/>
      </c:catAx>
      <c:valAx>
        <c:axId val="2329303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929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26E-2649-A8F4-4B8A6A35C9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26E-2649-A8F4-4B8A6A35C9F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26E-2649-A8F4-4B8A6A35C9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5546256"/>
        <c:axId val="155562048"/>
      </c:lineChart>
      <c:catAx>
        <c:axId val="155546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  <c:crossAx val="155562048"/>
        <c:crosses val="autoZero"/>
        <c:auto val="1"/>
        <c:lblAlgn val="ctr"/>
        <c:lblOffset val="100"/>
        <c:noMultiLvlLbl val="0"/>
      </c:catAx>
      <c:valAx>
        <c:axId val="155562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546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Arial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08-F04C-B089-5E220E56CE8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08-F04C-B089-5E220E56CE8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608-F04C-B089-5E220E56CE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5560872"/>
        <c:axId val="155560480"/>
      </c:barChart>
      <c:catAx>
        <c:axId val="155560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  <c:crossAx val="155560480"/>
        <c:crosses val="autoZero"/>
        <c:auto val="1"/>
        <c:lblAlgn val="ctr"/>
        <c:lblOffset val="100"/>
        <c:noMultiLvlLbl val="0"/>
      </c:catAx>
      <c:valAx>
        <c:axId val="155560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560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Arial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45-5B47-8B47-1DE2066736B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45-5B47-8B47-1DE2066736B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545-5B47-8B47-1DE2066736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55562832"/>
        <c:axId val="155438272"/>
      </c:barChart>
      <c:catAx>
        <c:axId val="1555628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  <c:crossAx val="155438272"/>
        <c:crosses val="autoZero"/>
        <c:auto val="1"/>
        <c:lblAlgn val="ctr"/>
        <c:lblOffset val="100"/>
        <c:noMultiLvlLbl val="0"/>
      </c:catAx>
      <c:valAx>
        <c:axId val="1554382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  <c:crossAx val="155562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Sales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FE5-2047-A136-0FCD5A5D1AF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FE5-2047-A136-0FCD5A5D1AF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FE5-2047-A136-0FCD5A5D1AF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FE5-2047-A136-0FCD5A5D1AFD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FE5-2047-A136-0FCD5A5D1A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4F-8A4A-88BA-8E2D052B9AD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4F-8A4A-88BA-8E2D052B9AD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4F-8A4A-88BA-8E2D052B9A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3874600"/>
        <c:axId val="231280648"/>
      </c:lineChart>
      <c:catAx>
        <c:axId val="153874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1280648"/>
        <c:crosses val="autoZero"/>
        <c:auto val="1"/>
        <c:lblAlgn val="ctr"/>
        <c:lblOffset val="100"/>
        <c:noMultiLvlLbl val="0"/>
      </c:catAx>
      <c:valAx>
        <c:axId val="231280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874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26-A34C-8171-97DF5C4952B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426-A34C-8171-97DF5C4952B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426-A34C-8171-97DF5C4952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1281432"/>
        <c:axId val="231281824"/>
      </c:barChart>
      <c:catAx>
        <c:axId val="231281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1281824"/>
        <c:crosses val="autoZero"/>
        <c:auto val="1"/>
        <c:lblAlgn val="ctr"/>
        <c:lblOffset val="100"/>
        <c:noMultiLvlLbl val="0"/>
      </c:catAx>
      <c:valAx>
        <c:axId val="231281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1281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64-DD4D-B28E-5CCF1C7D3CB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E64-DD4D-B28E-5CCF1C7D3CB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E64-DD4D-B28E-5CCF1C7D3C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31282608"/>
        <c:axId val="231283000"/>
      </c:barChart>
      <c:catAx>
        <c:axId val="2312826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1283000"/>
        <c:crosses val="autoZero"/>
        <c:auto val="1"/>
        <c:lblAlgn val="ctr"/>
        <c:lblOffset val="100"/>
        <c:noMultiLvlLbl val="0"/>
      </c:catAx>
      <c:valAx>
        <c:axId val="2312830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1282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Sales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7AE-3D49-9282-09F92EE69BE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7AE-3D49-9282-09F92EE69BE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7AE-3D49-9282-09F92EE69BE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7AE-3D49-9282-09F92EE69BE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7AE-3D49-9282-09F92EE69B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>
                  <a:lumMod val="10000"/>
                </a:schemeClr>
              </a:solidFill>
              <a:latin typeface="Arial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IE" alt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endParaRPr lang="en-IE" altLang="en-US"/>
          </a:p>
        </p:txBody>
      </p:sp>
      <p:sp>
        <p:nvSpPr>
          <p:cNvPr id="471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5438" y="698500"/>
            <a:ext cx="6208712" cy="34925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24363"/>
            <a:ext cx="5486400" cy="4189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IE" altLang="en-US" noProof="0"/>
              <a:t>Click to edit Master text styles</a:t>
            </a:r>
          </a:p>
          <a:p>
            <a:pPr lvl="1"/>
            <a:r>
              <a:rPr lang="en-IE" altLang="en-US" noProof="0"/>
              <a:t>Second level</a:t>
            </a:r>
          </a:p>
          <a:p>
            <a:pPr lvl="2"/>
            <a:r>
              <a:rPr lang="en-IE" altLang="en-US" noProof="0"/>
              <a:t>Third level</a:t>
            </a:r>
          </a:p>
          <a:p>
            <a:pPr lvl="3"/>
            <a:r>
              <a:rPr lang="en-IE" altLang="en-US" noProof="0"/>
              <a:t>Fourth level</a:t>
            </a:r>
          </a:p>
          <a:p>
            <a:pPr lvl="4"/>
            <a:r>
              <a:rPr lang="en-IE" altLang="en-US" noProof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5550"/>
            <a:ext cx="2971800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IE" alt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845550"/>
            <a:ext cx="2971800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D1C5C23-846A-49EE-86ED-42EB39C7DF0E}" type="slidenum">
              <a:rPr lang="en-IE" altLang="en-US"/>
              <a:pPr>
                <a:defRPr/>
              </a:pPr>
              <a:t>‹#›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41371236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35D33C5A-ACB3-B041-91E4-3516E183DC5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373409-B284-DB47-A410-CE8CEF44FA0F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22562" name="Rectangle 1026">
            <a:extLst>
              <a:ext uri="{FF2B5EF4-FFF2-40B4-BE49-F238E27FC236}">
                <a16:creationId xmlns:a16="http://schemas.microsoft.com/office/drawing/2014/main" id="{F14F7911-1477-7A40-9E2C-838A903A92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0050" y="696913"/>
            <a:ext cx="6184900" cy="347980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2563" name="Rectangle 1027">
            <a:extLst>
              <a:ext uri="{FF2B5EF4-FFF2-40B4-BE49-F238E27FC236}">
                <a16:creationId xmlns:a16="http://schemas.microsoft.com/office/drawing/2014/main" id="{91846C77-4F7C-2E4B-BF7C-CE2616A11C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3510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1C5C23-846A-49EE-86ED-42EB39C7DF0E}" type="slidenum">
              <a:rPr lang="en-IE" altLang="en-US" smtClean="0"/>
              <a:pPr>
                <a:defRPr/>
              </a:pPr>
              <a:t>20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3395171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1C5C23-846A-49EE-86ED-42EB39C7DF0E}" type="slidenum">
              <a:rPr lang="en-IE" altLang="en-US" smtClean="0"/>
              <a:pPr>
                <a:defRPr/>
              </a:pPr>
              <a:t>21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121109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1C5C23-846A-49EE-86ED-42EB39C7DF0E}" type="slidenum">
              <a:rPr lang="en-IE" altLang="en-US" smtClean="0"/>
              <a:pPr>
                <a:defRPr/>
              </a:pPr>
              <a:t>22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1771668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1C5C23-846A-49EE-86ED-42EB39C7DF0E}" type="slidenum">
              <a:rPr lang="en-IE" altLang="en-US" smtClean="0"/>
              <a:pPr>
                <a:defRPr/>
              </a:pPr>
              <a:t>23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3751929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1C5C23-846A-49EE-86ED-42EB39C7DF0E}" type="slidenum">
              <a:rPr lang="en-IE" altLang="en-US" smtClean="0"/>
              <a:pPr>
                <a:defRPr/>
              </a:pPr>
              <a:t>24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890189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1C5C23-846A-49EE-86ED-42EB39C7DF0E}" type="slidenum">
              <a:rPr lang="en-IE" altLang="en-US" smtClean="0"/>
              <a:pPr>
                <a:defRPr/>
              </a:pPr>
              <a:t>5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2102226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A0FEBFA8-8EB1-5344-9FA1-1E50F9A9C78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55CA32B-DC35-F947-8954-998BD5BC0276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23586" name="Rectangle 1026">
            <a:extLst>
              <a:ext uri="{FF2B5EF4-FFF2-40B4-BE49-F238E27FC236}">
                <a16:creationId xmlns:a16="http://schemas.microsoft.com/office/drawing/2014/main" id="{61259730-4512-C847-B5C2-E0A882E0E1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0050" y="696913"/>
            <a:ext cx="6184900" cy="347980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3587" name="Rectangle 1027">
            <a:extLst>
              <a:ext uri="{FF2B5EF4-FFF2-40B4-BE49-F238E27FC236}">
                <a16:creationId xmlns:a16="http://schemas.microsoft.com/office/drawing/2014/main" id="{FCAAB036-00D7-1942-BE85-75B49251CA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4515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40BC90B-9E68-2442-AF45-17335E8A18E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9DA652-C7BE-BE41-9860-DC8BE2B09B29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1314" name="Rectangle 1026">
            <a:extLst>
              <a:ext uri="{FF2B5EF4-FFF2-40B4-BE49-F238E27FC236}">
                <a16:creationId xmlns:a16="http://schemas.microsoft.com/office/drawing/2014/main" id="{A4357DFC-89E5-3C4E-BC50-67D61CE79CE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41315" name="Rectangle 1027">
            <a:extLst>
              <a:ext uri="{FF2B5EF4-FFF2-40B4-BE49-F238E27FC236}">
                <a16:creationId xmlns:a16="http://schemas.microsoft.com/office/drawing/2014/main" id="{81C2972A-4AB6-BC44-898D-46478D3260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934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1C5C23-846A-49EE-86ED-42EB39C7DF0E}" type="slidenum">
              <a:rPr lang="en-IE" altLang="en-US" smtClean="0"/>
              <a:pPr>
                <a:defRPr/>
              </a:pPr>
              <a:t>11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3293831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CA959A-4196-4DE9-B824-FC7FA6E741A7}" type="slidenum">
              <a:rPr kumimoji="0" lang="en-I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I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1929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CA959A-4196-4DE9-B824-FC7FA6E741A7}" type="slidenum">
              <a:rPr kumimoji="0" lang="en-I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I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8068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1C5C23-846A-49EE-86ED-42EB39C7DF0E}" type="slidenum">
              <a:rPr lang="en-IE" altLang="en-US" smtClean="0"/>
              <a:pPr>
                <a:defRPr/>
              </a:pPr>
              <a:t>17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2854072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1C5C23-846A-49EE-86ED-42EB39C7DF0E}" type="slidenum">
              <a:rPr lang="en-IE" altLang="en-US" smtClean="0"/>
              <a:pPr>
                <a:defRPr/>
              </a:pPr>
              <a:t>18</a:t>
            </a:fld>
            <a:endParaRPr lang="en-IE" altLang="en-US"/>
          </a:p>
        </p:txBody>
      </p:sp>
    </p:spTree>
    <p:extLst>
      <p:ext uri="{BB962C8B-B14F-4D97-AF65-F5344CB8AC3E}">
        <p14:creationId xmlns:p14="http://schemas.microsoft.com/office/powerpoint/2010/main" val="4032003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9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10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0486417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841751" y="937022"/>
            <a:ext cx="4870123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3205163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3196733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68013348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6556375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8838" y="1261241"/>
            <a:ext cx="1477962" cy="3333381"/>
          </a:xfrm>
        </p:spPr>
        <p:txBody>
          <a:bodyPr/>
          <a:lstStyle>
            <a:lvl1pPr>
              <a:defRPr sz="10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0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0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208838" y="930166"/>
            <a:ext cx="1483742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2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59199919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155826" y="937022"/>
            <a:ext cx="6556048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1511300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1507325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74076586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937022"/>
            <a:ext cx="8257849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</p:spTree>
    <p:extLst>
      <p:ext uri="{BB962C8B-B14F-4D97-AF65-F5344CB8AC3E}">
        <p14:creationId xmlns:p14="http://schemas.microsoft.com/office/powerpoint/2010/main" val="189143307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 5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2656489"/>
            <a:ext cx="8257849" cy="1800020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8254999" cy="1363718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8233287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67721558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grap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1" y="937022"/>
            <a:ext cx="1508125" cy="1637109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Insert Headshot</a:t>
            </a:r>
            <a:endParaRPr lang="en-US" sz="900" i="1" dirty="0">
              <a:solidFill>
                <a:schemeClr val="bg1">
                  <a:lumMod val="50000"/>
                </a:schemeClr>
              </a:solidFill>
              <a:latin typeface="Franklin Gothic Book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55826" y="1261241"/>
            <a:ext cx="6530975" cy="3333381"/>
          </a:xfrm>
        </p:spPr>
        <p:txBody>
          <a:bodyPr/>
          <a:lstStyle>
            <a:lvl1pPr>
              <a:spcBef>
                <a:spcPts val="90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225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149232" y="930166"/>
            <a:ext cx="6556514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tx1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Name, Title</a:t>
            </a:r>
          </a:p>
        </p:txBody>
      </p:sp>
    </p:spTree>
    <p:extLst>
      <p:ext uri="{BB962C8B-B14F-4D97-AF65-F5344CB8AC3E}">
        <p14:creationId xmlns:p14="http://schemas.microsoft.com/office/powerpoint/2010/main" val="1490953161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54025" y="953691"/>
            <a:ext cx="8255000" cy="3686175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422623889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457200" y="957263"/>
            <a:ext cx="8229600" cy="3665935"/>
          </a:xfrm>
        </p:spPr>
        <p:txBody>
          <a:bodyPr/>
          <a:lstStyle/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08463820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363786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0928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4026" y="937022"/>
            <a:ext cx="8235949" cy="369093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350"/>
              </a:spcBef>
              <a:buSzPct val="80000"/>
              <a:buFont typeface="Wingdings" pitchFamily="2" charset="2"/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  <a:lvl2pPr marL="173831" indent="-173831">
              <a:buFont typeface="Wingdings" panose="05000000000000000000" pitchFamily="2" charset="2"/>
              <a:buChar char="§"/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 marL="557213" indent="-257175">
              <a:buFont typeface="Arial" pitchFamily="34" charset="0"/>
              <a:buChar char="–"/>
              <a:tabLst>
                <a:tab pos="472679" algn="l"/>
              </a:tabLst>
              <a:defRPr sz="1350">
                <a:solidFill>
                  <a:schemeClr val="bg2">
                    <a:lumMod val="25000"/>
                  </a:schemeClr>
                </a:solidFill>
              </a:defRPr>
            </a:lvl3pPr>
            <a:lvl4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4pPr>
            <a:lvl5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8733611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_Business_Comps_R0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8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8"/>
            <a:ext cx="3617911" cy="982320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bg1"/>
                </a:solidFill>
                <a:latin typeface="Franklin Gothic Book"/>
                <a:cs typeface="Franklin Gothic Book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</p:spPr>
        <p:txBody>
          <a:bodyPr/>
          <a:lstStyle>
            <a:lvl1pPr marL="0" indent="0">
              <a:buNone/>
              <a:defRPr sz="1350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838" y="4458689"/>
            <a:ext cx="1479550" cy="33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25130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PICS_Business_Comps_R032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9" descr="APICS_Logo_PMS7462_C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788" y="4454330"/>
            <a:ext cx="1498600" cy="3429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800" baseline="0">
                <a:solidFill>
                  <a:schemeClr val="tx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8"/>
            <a:ext cx="3617911" cy="982320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tx1"/>
                </a:solidFill>
                <a:latin typeface="Franklin Gothic Book"/>
                <a:cs typeface="Franklin Gothic Book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</p:spPr>
        <p:txBody>
          <a:bodyPr/>
          <a:lstStyle>
            <a:lvl1pPr marL="0" indent="0">
              <a:buNone/>
              <a:defRPr sz="1350" baseline="0">
                <a:solidFill>
                  <a:schemeClr val="tx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083445061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5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14" name="Picture 13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41435" y="413845"/>
            <a:ext cx="3704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200" dirty="0">
              <a:solidFill>
                <a:srgbClr val="0068AC"/>
              </a:solidFill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687514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_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7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79136" y="3255264"/>
            <a:ext cx="3950208" cy="1370516"/>
          </a:xfrm>
        </p:spPr>
        <p:txBody>
          <a:bodyPr/>
          <a:lstStyle>
            <a:lvl1pPr marL="0" indent="0">
              <a:buClr>
                <a:srgbClr val="EA7816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pic>
        <p:nvPicPr>
          <p:cNvPr id="11" name="Picture 10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56635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PICS Business System 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55264"/>
            <a:ext cx="3962400" cy="1370516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baseline="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2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13" name="Picture 12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19563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Section_Blu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 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9338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10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64602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4026" y="937022"/>
            <a:ext cx="8235949" cy="3690938"/>
          </a:xfrm>
        </p:spPr>
        <p:txBody>
          <a:bodyPr/>
          <a:lstStyle>
            <a:lvl1pPr marL="0" indent="0">
              <a:spcBef>
                <a:spcPts val="1350"/>
              </a:spcBef>
              <a:buSzPct val="80000"/>
              <a:buFont typeface="Wingdings" pitchFamily="2" charset="2"/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  <a:lvl2pPr marL="173831" indent="-173831">
              <a:buFont typeface="Wingdings" panose="05000000000000000000" pitchFamily="2" charset="2"/>
              <a:buChar char="§"/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 marL="557213" indent="-257175">
              <a:buFont typeface="Arial" pitchFamily="34" charset="0"/>
              <a:buChar char="–"/>
              <a:tabLst>
                <a:tab pos="472679" algn="l"/>
              </a:tabLst>
              <a:defRPr sz="1350">
                <a:solidFill>
                  <a:schemeClr val="bg2">
                    <a:lumMod val="25000"/>
                  </a:schemeClr>
                </a:solidFill>
              </a:defRPr>
            </a:lvl3pPr>
            <a:lvl4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4pPr>
            <a:lvl5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1222793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/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/>
              <a:t>Contents or Agenda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51104" y="1545432"/>
            <a:ext cx="8254746" cy="3118247"/>
          </a:xfrm>
        </p:spPr>
        <p:txBody>
          <a:bodyPr/>
          <a:lstStyle>
            <a:lvl1pPr marL="210741" indent="-210741">
              <a:spcBef>
                <a:spcPts val="450"/>
              </a:spcBef>
              <a:buClrTx/>
              <a:buSzPct val="80000"/>
              <a:buFont typeface="+mj-lt"/>
              <a:buAutoNum type="arabicPeriod"/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0850" y="777479"/>
            <a:ext cx="8255000" cy="548878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Optional introductory text goes here.</a:t>
            </a:r>
          </a:p>
        </p:txBody>
      </p:sp>
    </p:spTree>
    <p:extLst>
      <p:ext uri="{BB962C8B-B14F-4D97-AF65-F5344CB8AC3E}">
        <p14:creationId xmlns:p14="http://schemas.microsoft.com/office/powerpoint/2010/main" val="320125979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8048"/>
            <a:ext cx="4038600" cy="3656574"/>
          </a:xfrm>
        </p:spPr>
        <p:txBody>
          <a:bodyPr/>
          <a:lstStyle>
            <a:lvl1pPr marL="0" indent="0">
              <a:buNone/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938048"/>
            <a:ext cx="4038600" cy="3656574"/>
          </a:xfrm>
        </p:spPr>
        <p:txBody>
          <a:bodyPr/>
          <a:lstStyle>
            <a:lvl1pPr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63837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/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latin typeface="Arial"/>
                <a:cs typeface="Arial"/>
              </a:defRPr>
            </a:lvl1pPr>
          </a:lstStyle>
          <a:p>
            <a:r>
              <a:rPr lang="en-US" dirty="0"/>
              <a:t>Contents or Agenda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51104" y="1545432"/>
            <a:ext cx="8254746" cy="3118247"/>
          </a:xfrm>
          <a:prstGeom prst="rect">
            <a:avLst/>
          </a:prstGeom>
        </p:spPr>
        <p:txBody>
          <a:bodyPr/>
          <a:lstStyle>
            <a:lvl1pPr marL="210741" indent="-210741">
              <a:spcBef>
                <a:spcPts val="450"/>
              </a:spcBef>
              <a:buClrTx/>
              <a:buSzPct val="80000"/>
              <a:buFont typeface="+mj-lt"/>
              <a:buAutoNum type="arabicPeriod"/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0850" y="777479"/>
            <a:ext cx="8255000" cy="54887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Optional introductory text goes here.</a:t>
            </a:r>
          </a:p>
        </p:txBody>
      </p:sp>
    </p:spTree>
    <p:extLst>
      <p:ext uri="{BB962C8B-B14F-4D97-AF65-F5344CB8AC3E}">
        <p14:creationId xmlns:p14="http://schemas.microsoft.com/office/powerpoint/2010/main" val="215636027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3178176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1750" y="1261241"/>
            <a:ext cx="4845050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 marL="177404" indent="-177404"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841750" y="930166"/>
            <a:ext cx="4863996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55606645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533697" y="937022"/>
            <a:ext cx="3178176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4875213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5" y="930166"/>
            <a:ext cx="4866784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46034523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4872038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32438" y="1261241"/>
            <a:ext cx="3154362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532439" y="930166"/>
            <a:ext cx="3166697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444446387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841751" y="937022"/>
            <a:ext cx="4870123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3205163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3196733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39256795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6556375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8838" y="1261241"/>
            <a:ext cx="1477962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208838" y="930166"/>
            <a:ext cx="1483742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875989997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155826" y="937022"/>
            <a:ext cx="6556048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1511300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1507325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923877267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937022"/>
            <a:ext cx="8257849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</p:spTree>
    <p:extLst>
      <p:ext uri="{BB962C8B-B14F-4D97-AF65-F5344CB8AC3E}">
        <p14:creationId xmlns:p14="http://schemas.microsoft.com/office/powerpoint/2010/main" val="51905142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 5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2656489"/>
            <a:ext cx="8257849" cy="1800020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8254999" cy="1363718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8233287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889057081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grap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Biography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1" y="937022"/>
            <a:ext cx="1508125" cy="1637109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Insert Headshot</a:t>
            </a:r>
            <a:endParaRPr lang="en-US" sz="900" i="1" dirty="0">
              <a:solidFill>
                <a:schemeClr val="bg1">
                  <a:lumMod val="50000"/>
                </a:schemeClr>
              </a:solidFill>
              <a:latin typeface="Franklin Gothic Book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55826" y="1261241"/>
            <a:ext cx="6530975" cy="3333381"/>
          </a:xfrm>
        </p:spPr>
        <p:txBody>
          <a:bodyPr/>
          <a:lstStyle>
            <a:lvl1pPr>
              <a:spcBef>
                <a:spcPts val="90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225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149232" y="930166"/>
            <a:ext cx="6556514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tx1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Name, Title</a:t>
            </a:r>
          </a:p>
        </p:txBody>
      </p:sp>
    </p:spTree>
    <p:extLst>
      <p:ext uri="{BB962C8B-B14F-4D97-AF65-F5344CB8AC3E}">
        <p14:creationId xmlns:p14="http://schemas.microsoft.com/office/powerpoint/2010/main" val="3939976739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aphicFrame>
        <p:nvGraphicFramePr>
          <p:cNvPr id="3" name="Table Placeholder 5"/>
          <p:cNvGraphicFramePr>
            <a:graphicFrameLocks/>
          </p:cNvGraphicFramePr>
          <p:nvPr userDrawn="1"/>
        </p:nvGraphicFramePr>
        <p:xfrm>
          <a:off x="454025" y="953692"/>
          <a:ext cx="8229600" cy="348020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096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3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Text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B w="127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Text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B w="127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98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495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8048"/>
            <a:ext cx="4038600" cy="36565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938048"/>
            <a:ext cx="4038600" cy="3656574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1497803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Pie Chart</a:t>
            </a:r>
          </a:p>
        </p:txBody>
      </p:sp>
      <p:graphicFrame>
        <p:nvGraphicFramePr>
          <p:cNvPr id="4" name="Chart Placeholder 6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03475643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Line Chart</a:t>
            </a:r>
          </a:p>
        </p:txBody>
      </p:sp>
      <p:graphicFrame>
        <p:nvGraphicFramePr>
          <p:cNvPr id="5" name="Chart Placeholder 7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6386735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Bar Chart</a:t>
            </a:r>
          </a:p>
        </p:txBody>
      </p:sp>
      <p:graphicFrame>
        <p:nvGraphicFramePr>
          <p:cNvPr id="4" name="Chart Placeholder 7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15314627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Horizontal Line Chart</a:t>
            </a:r>
          </a:p>
        </p:txBody>
      </p:sp>
      <p:graphicFrame>
        <p:nvGraphicFramePr>
          <p:cNvPr id="5" name="Chart Placeholder 6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07326472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Grid Template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454026" y="943880"/>
            <a:ext cx="8234363" cy="3684080"/>
            <a:chOff x="454025" y="1258507"/>
            <a:chExt cx="8234363" cy="4683506"/>
          </a:xfrm>
        </p:grpSpPr>
        <p:sp>
          <p:nvSpPr>
            <p:cNvPr id="6" name="Rectangle 5"/>
            <p:cNvSpPr/>
            <p:nvPr/>
          </p:nvSpPr>
          <p:spPr>
            <a:xfrm>
              <a:off x="45402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2139950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82587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51898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192963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454025" y="5940951"/>
              <a:ext cx="8234363" cy="0"/>
            </a:xfrm>
            <a:prstGeom prst="line">
              <a:avLst/>
            </a:prstGeom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0860303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Color Palette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54025" y="1297522"/>
            <a:ext cx="8242719" cy="2566206"/>
            <a:chOff x="454024" y="1730028"/>
            <a:chExt cx="8242719" cy="3421609"/>
          </a:xfrm>
        </p:grpSpPr>
        <p:sp>
          <p:nvSpPr>
            <p:cNvPr id="13" name="Rectangle 93"/>
            <p:cNvSpPr>
              <a:spLocks noChangeArrowheads="1"/>
            </p:cNvSpPr>
            <p:nvPr/>
          </p:nvSpPr>
          <p:spPr bwMode="auto">
            <a:xfrm>
              <a:off x="454024" y="3015687"/>
              <a:ext cx="1261872" cy="852028"/>
            </a:xfrm>
            <a:prstGeom prst="rect">
              <a:avLst/>
            </a:prstGeom>
            <a:solidFill>
              <a:srgbClr val="1587DB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Light Blue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85 M: 19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157 B: 220</a:t>
              </a:r>
            </a:p>
          </p:txBody>
        </p:sp>
        <p:sp>
          <p:nvSpPr>
            <p:cNvPr id="14" name="Rectangle 93"/>
            <p:cNvSpPr>
              <a:spLocks noChangeArrowheads="1"/>
            </p:cNvSpPr>
            <p:nvPr/>
          </p:nvSpPr>
          <p:spPr bwMode="auto">
            <a:xfrm>
              <a:off x="1848522" y="3014484"/>
              <a:ext cx="1261872" cy="852028"/>
            </a:xfrm>
            <a:prstGeom prst="rect">
              <a:avLst/>
            </a:prstGeom>
            <a:solidFill>
              <a:srgbClr val="1A9EBC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Teal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95 M: 0 Y: 25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174 B: 197</a:t>
              </a:r>
            </a:p>
          </p:txBody>
        </p:sp>
        <p:sp>
          <p:nvSpPr>
            <p:cNvPr id="15" name="Rectangle 93"/>
            <p:cNvSpPr>
              <a:spLocks noChangeArrowheads="1"/>
            </p:cNvSpPr>
            <p:nvPr/>
          </p:nvSpPr>
          <p:spPr bwMode="auto">
            <a:xfrm>
              <a:off x="3243020" y="3014484"/>
              <a:ext cx="1261872" cy="852028"/>
            </a:xfrm>
            <a:prstGeom prst="rect">
              <a:avLst/>
            </a:prstGeom>
            <a:solidFill>
              <a:srgbClr val="188C63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Green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100 M: 0 Y: 66 K: 9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155 B: 123</a:t>
              </a: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</p:txBody>
        </p:sp>
        <p:sp>
          <p:nvSpPr>
            <p:cNvPr id="16" name="Rectangle 93"/>
            <p:cNvSpPr>
              <a:spLocks noChangeArrowheads="1"/>
            </p:cNvSpPr>
            <p:nvPr/>
          </p:nvSpPr>
          <p:spPr bwMode="auto">
            <a:xfrm>
              <a:off x="4637518" y="3014484"/>
              <a:ext cx="1261872" cy="852028"/>
            </a:xfrm>
            <a:prstGeom prst="rect">
              <a:avLst/>
            </a:prstGeom>
            <a:solidFill>
              <a:srgbClr val="7EC0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Lime Green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50 M: 0 Y: 100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141 G: 199 B: 63</a:t>
              </a: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</p:txBody>
        </p:sp>
        <p:sp>
          <p:nvSpPr>
            <p:cNvPr id="17" name="Rectangle 93"/>
            <p:cNvSpPr>
              <a:spLocks noChangeArrowheads="1"/>
            </p:cNvSpPr>
            <p:nvPr/>
          </p:nvSpPr>
          <p:spPr bwMode="auto">
            <a:xfrm>
              <a:off x="6032016" y="3014484"/>
              <a:ext cx="1261872" cy="852028"/>
            </a:xfrm>
            <a:prstGeom prst="rect">
              <a:avLst/>
            </a:prstGeom>
            <a:solidFill>
              <a:srgbClr val="57606A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Dark Gray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11 M: 1 Y: 0 K: 64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106 G: 115 B: 123</a:t>
              </a:r>
            </a:p>
          </p:txBody>
        </p:sp>
        <p:sp>
          <p:nvSpPr>
            <p:cNvPr id="18" name="Rectangle 93"/>
            <p:cNvSpPr>
              <a:spLocks noChangeArrowheads="1"/>
            </p:cNvSpPr>
            <p:nvPr/>
          </p:nvSpPr>
          <p:spPr bwMode="auto">
            <a:xfrm>
              <a:off x="7426516" y="3014484"/>
              <a:ext cx="1261872" cy="852028"/>
            </a:xfrm>
            <a:prstGeom prst="rect">
              <a:avLst/>
            </a:prstGeom>
            <a:solidFill>
              <a:srgbClr val="B1B3B5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Light Gray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0 Y: 0 K: 29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190 G: 192 B: 194</a:t>
              </a:r>
            </a:p>
          </p:txBody>
        </p:sp>
        <p:sp>
          <p:nvSpPr>
            <p:cNvPr id="19" name="Rectangle 93"/>
            <p:cNvSpPr>
              <a:spLocks noChangeArrowheads="1"/>
            </p:cNvSpPr>
            <p:nvPr/>
          </p:nvSpPr>
          <p:spPr bwMode="auto">
            <a:xfrm>
              <a:off x="462379" y="1730028"/>
              <a:ext cx="1261872" cy="852028"/>
            </a:xfrm>
            <a:prstGeom prst="rect">
              <a:avLst/>
            </a:prstGeom>
            <a:solidFill>
              <a:srgbClr val="0068AC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Blue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100 M: 50 Y: 0 K: 10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104 B: 172</a:t>
              </a:r>
            </a:p>
          </p:txBody>
        </p:sp>
        <p:sp>
          <p:nvSpPr>
            <p:cNvPr id="20" name="Rectangle 93"/>
            <p:cNvSpPr>
              <a:spLocks noChangeArrowheads="1"/>
            </p:cNvSpPr>
            <p:nvPr/>
          </p:nvSpPr>
          <p:spPr bwMode="auto">
            <a:xfrm>
              <a:off x="1857792" y="1730028"/>
              <a:ext cx="1257300" cy="852028"/>
            </a:xfrm>
            <a:prstGeom prst="rect">
              <a:avLst/>
            </a:prstGeom>
            <a:solidFill>
              <a:srgbClr val="FECA02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Yellow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18 Y: 100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255 G: 207 B: 1</a:t>
              </a:r>
            </a:p>
          </p:txBody>
        </p:sp>
        <p:sp>
          <p:nvSpPr>
            <p:cNvPr id="21" name="Rectangle 93"/>
            <p:cNvSpPr>
              <a:spLocks noChangeArrowheads="1"/>
            </p:cNvSpPr>
            <p:nvPr/>
          </p:nvSpPr>
          <p:spPr bwMode="auto">
            <a:xfrm>
              <a:off x="3248633" y="1730028"/>
              <a:ext cx="1261872" cy="852028"/>
            </a:xfrm>
            <a:prstGeom prst="rect">
              <a:avLst/>
            </a:prstGeom>
            <a:solidFill>
              <a:srgbClr val="EB7C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Orange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53 Y: 100 K: 2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240 G: 139 B: 29</a:t>
              </a: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</p:txBody>
        </p:sp>
        <p:sp>
          <p:nvSpPr>
            <p:cNvPr id="22" name="Rectangle 93"/>
            <p:cNvSpPr>
              <a:spLocks noChangeArrowheads="1"/>
            </p:cNvSpPr>
            <p:nvPr/>
          </p:nvSpPr>
          <p:spPr bwMode="auto">
            <a:xfrm>
              <a:off x="4644046" y="1730028"/>
              <a:ext cx="1261872" cy="852028"/>
            </a:xfrm>
            <a:prstGeom prst="rect">
              <a:avLst/>
            </a:prstGeom>
            <a:solidFill>
              <a:srgbClr val="DA0313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Red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100 Y: 99 K: 4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227 G: 27 B: 35</a:t>
              </a: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</p:txBody>
        </p:sp>
        <p:sp>
          <p:nvSpPr>
            <p:cNvPr id="23" name="Rectangle 93"/>
            <p:cNvSpPr>
              <a:spLocks noChangeArrowheads="1"/>
            </p:cNvSpPr>
            <p:nvPr/>
          </p:nvSpPr>
          <p:spPr bwMode="auto">
            <a:xfrm>
              <a:off x="6039459" y="1730028"/>
              <a:ext cx="1261872" cy="852028"/>
            </a:xfrm>
            <a:prstGeom prst="rect">
              <a:avLst/>
            </a:prstGeom>
            <a:solidFill>
              <a:srgbClr val="900176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Violet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33 M: 100 Y: 0 K: 8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163 G: 25 B: 132</a:t>
              </a:r>
            </a:p>
          </p:txBody>
        </p:sp>
        <p:sp>
          <p:nvSpPr>
            <p:cNvPr id="24" name="Rectangle 93"/>
            <p:cNvSpPr>
              <a:spLocks noChangeArrowheads="1"/>
            </p:cNvSpPr>
            <p:nvPr/>
          </p:nvSpPr>
          <p:spPr bwMode="auto">
            <a:xfrm>
              <a:off x="7434871" y="1730028"/>
              <a:ext cx="1261872" cy="852028"/>
            </a:xfrm>
            <a:prstGeom prst="rect">
              <a:avLst/>
            </a:prstGeom>
            <a:solidFill>
              <a:srgbClr val="361585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Purple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89 M: 100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73 G: 47 B: 146</a:t>
              </a:r>
            </a:p>
          </p:txBody>
        </p:sp>
        <p:sp>
          <p:nvSpPr>
            <p:cNvPr id="25" name="Rectangle 93"/>
            <p:cNvSpPr>
              <a:spLocks noChangeArrowheads="1"/>
            </p:cNvSpPr>
            <p:nvPr/>
          </p:nvSpPr>
          <p:spPr bwMode="auto">
            <a:xfrm>
              <a:off x="6032016" y="4296702"/>
              <a:ext cx="1261872" cy="85493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88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Black</a:t>
              </a:r>
              <a:endParaRPr lang="en-US" sz="788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88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0 Y: 0 K: 100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0 B: 0</a:t>
              </a:r>
            </a:p>
          </p:txBody>
        </p:sp>
        <p:sp>
          <p:nvSpPr>
            <p:cNvPr id="26" name="Rectangle 93"/>
            <p:cNvSpPr>
              <a:spLocks noChangeArrowheads="1"/>
            </p:cNvSpPr>
            <p:nvPr/>
          </p:nvSpPr>
          <p:spPr bwMode="auto">
            <a:xfrm>
              <a:off x="7426516" y="4296702"/>
              <a:ext cx="1261872" cy="854935"/>
            </a:xfrm>
            <a:prstGeom prst="rect">
              <a:avLst/>
            </a:prstGeom>
            <a:solidFill>
              <a:schemeClr val="bg1"/>
            </a:solidFill>
            <a:ln w="6350" cmpd="sng">
              <a:solidFill>
                <a:srgbClr val="B1B3B5"/>
              </a:solidFill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88" b="1" dirty="0">
                  <a:solidFill>
                    <a:srgbClr val="57606A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White</a:t>
              </a:r>
              <a:endParaRPr lang="en-US" sz="788" dirty="0">
                <a:solidFill>
                  <a:srgbClr val="57606A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88" dirty="0">
                <a:solidFill>
                  <a:srgbClr val="57606A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57606A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0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57606A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255 G: 255 B: 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817076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B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3042745"/>
            <a:ext cx="3877056" cy="466027"/>
          </a:xfrm>
        </p:spPr>
        <p:txBody>
          <a:bodyPr lIns="0" tIns="0" rIns="0" bIns="0"/>
          <a:lstStyle>
            <a:lvl1pPr>
              <a:defRPr sz="24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Thank You!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47413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0883075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4512" y="2400301"/>
            <a:ext cx="7772400" cy="457200"/>
          </a:xfrm>
        </p:spPr>
        <p:txBody>
          <a:bodyPr>
            <a:noAutofit/>
          </a:bodyPr>
          <a:lstStyle>
            <a:lvl1pPr algn="l">
              <a:defRPr sz="285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4512" y="2893979"/>
            <a:ext cx="7785100" cy="457200"/>
          </a:xfrm>
        </p:spPr>
        <p:txBody>
          <a:bodyPr>
            <a:noAutofit/>
          </a:bodyPr>
          <a:lstStyle>
            <a:lvl1pPr marL="0" indent="0" algn="l">
              <a:buNone/>
              <a:defRPr sz="2250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668949"/>
      </p:ext>
    </p:extLst>
  </p:cSld>
  <p:clrMapOvr>
    <a:masterClrMapping/>
  </p:clrMapOvr>
  <p:transition spd="med">
    <p:pull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667812395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3178176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1750" y="1261241"/>
            <a:ext cx="4845050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 marL="177404" indent="-177404"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841750" y="930166"/>
            <a:ext cx="4863996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269999884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0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8693639"/>
      </p:ext>
    </p:extLst>
  </p:cSld>
  <p:clrMapOvr>
    <a:masterClrMapping/>
  </p:clrMapOvr>
  <p:transition spd="med">
    <p:pull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771526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771526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57487844"/>
      </p:ext>
    </p:extLst>
  </p:cSld>
  <p:clrMapOvr>
    <a:masterClrMapping/>
  </p:clrMapOvr>
  <p:transition spd="med">
    <p:pull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779860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326356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8" y="779860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8" y="1326356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977149650"/>
      </p:ext>
    </p:extLst>
  </p:cSld>
  <p:clrMapOvr>
    <a:masterClrMapping/>
  </p:clrMapOvr>
  <p:transition spd="med">
    <p:pull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1808942"/>
      </p:ext>
    </p:extLst>
  </p:cSld>
  <p:clrMapOvr>
    <a:masterClrMapping/>
  </p:clrMapOvr>
  <p:transition spd="med">
    <p:pull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7316765"/>
      </p:ext>
    </p:extLst>
  </p:cSld>
  <p:clrMapOvr>
    <a:masterClrMapping/>
  </p:clrMapOvr>
  <p:transition spd="med">
    <p:pull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695326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695326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314450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4871234"/>
      </p:ext>
    </p:extLst>
  </p:cSld>
  <p:clrMapOvr>
    <a:masterClrMapping/>
  </p:clrMapOvr>
  <p:transition spd="med">
    <p:pull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00100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33113529"/>
      </p:ext>
    </p:extLst>
  </p:cSld>
  <p:clrMapOvr>
    <a:masterClrMapping/>
  </p:clrMapOvr>
  <p:transition spd="med">
    <p:pull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647212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725454882"/>
      </p:ext>
    </p:extLst>
  </p:cSld>
  <p:clrMapOvr>
    <a:masterClrMapping/>
  </p:clrMapOvr>
  <p:transition spd="med">
    <p:pull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74295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13882994"/>
      </p:ext>
    </p:extLst>
  </p:cSld>
  <p:clrMapOvr>
    <a:masterClrMapping/>
  </p:clrMapOvr>
  <p:transition spd="med">
    <p:pull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742951"/>
            <a:ext cx="2057400" cy="3851672"/>
          </a:xfrm>
        </p:spPr>
        <p:txBody>
          <a:bodyPr vert="eaVert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742951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55614733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533697" y="937022"/>
            <a:ext cx="3178176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4875213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5" y="930166"/>
            <a:ext cx="4866784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159505625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6172"/>
            <a:ext cx="8239126" cy="640170"/>
          </a:xfrm>
        </p:spPr>
        <p:txBody>
          <a:bodyPr wrap="square" anchor="t"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 lIns="0" tIns="0" rIns="0" bIns="0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35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05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pic>
        <p:nvPicPr>
          <p:cNvPr id="14" name="Picture 13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5" y="4670013"/>
            <a:ext cx="573025" cy="429769"/>
          </a:xfrm>
          <a:prstGeom prst="rect">
            <a:avLst/>
          </a:prstGeom>
        </p:spPr>
      </p:pic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1350" y="4734769"/>
            <a:ext cx="1339850" cy="127547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ctr">
              <a:defRPr sz="75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0938" y="4712800"/>
            <a:ext cx="377263" cy="161297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675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52A5F383-9CEC-4CA4-A3B2-32C5A2ACC2A2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753200"/>
      </p:ext>
    </p:extLst>
  </p:cSld>
  <p:clrMapOvr>
    <a:masterClrMapping/>
  </p:clrMapOvr>
  <p:transition spd="med">
    <p:wipe dir="r"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ยึดวันที่ 3"/>
          <p:cNvSpPr>
            <a:spLocks noGrp="1"/>
          </p:cNvSpPr>
          <p:nvPr>
            <p:ph type="dt" sz="half" idx="10"/>
          </p:nvPr>
        </p:nvSpPr>
        <p:spPr>
          <a:xfrm>
            <a:off x="6400800" y="4767263"/>
            <a:ext cx="2289048" cy="274320"/>
          </a:xfrm>
          <a:prstGeom prst="rect">
            <a:avLst/>
          </a:prstGeom>
        </p:spPr>
        <p:txBody>
          <a:bodyPr/>
          <a:lstStyle/>
          <a:p>
            <a:fld id="{8BFE6814-B0E1-46C3-86CC-BD7A1EDC07D8}" type="datetimeFigureOut">
              <a:rPr lang="en-US" smtClean="0"/>
              <a:pPr/>
              <a:t>9/30/2021</a:t>
            </a:fld>
            <a:endParaRPr lang="en-US"/>
          </a:p>
        </p:txBody>
      </p:sp>
      <p:sp>
        <p:nvSpPr>
          <p:cNvPr id="5" name="ตัวยึดท้ายกระดาษ 4"/>
          <p:cNvSpPr>
            <a:spLocks noGrp="1"/>
          </p:cNvSpPr>
          <p:nvPr>
            <p:ph type="ftr" sz="quarter" idx="11"/>
          </p:nvPr>
        </p:nvSpPr>
        <p:spPr>
          <a:xfrm>
            <a:off x="2898648" y="4767263"/>
            <a:ext cx="3505200" cy="27432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ตัวยึดหมายเลขภาพนิ่ง 5"/>
          <p:cNvSpPr>
            <a:spLocks noGrp="1"/>
          </p:cNvSpPr>
          <p:nvPr>
            <p:ph type="sldNum" sz="quarter" idx="12"/>
          </p:nvPr>
        </p:nvSpPr>
        <p:spPr>
          <a:xfrm>
            <a:off x="612648" y="4767263"/>
            <a:ext cx="1981200" cy="274320"/>
          </a:xfrm>
          <a:prstGeom prst="rect">
            <a:avLst/>
          </a:prstGeom>
        </p:spPr>
        <p:txBody>
          <a:bodyPr/>
          <a:lstStyle/>
          <a:p>
            <a:fld id="{098674FE-4AF5-4E3C-925F-CDEF8F6E49C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ตัวยึดเนื้อหา 7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3703320"/>
          </a:xfrm>
        </p:spPr>
        <p:txBody>
          <a:bodyPr/>
          <a:lstStyle/>
          <a:p>
            <a:pPr lvl="0" eaLnBrk="1" latinLnBrk="0" hangingPunct="1"/>
            <a:r>
              <a:rPr lang="th-TH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/>
              <a:t>ระดับที่สอง</a:t>
            </a:r>
          </a:p>
          <a:p>
            <a:pPr lvl="2" eaLnBrk="1" latinLnBrk="0" hangingPunct="1"/>
            <a:r>
              <a:rPr lang="th-TH"/>
              <a:t>ระดับที่สาม</a:t>
            </a:r>
          </a:p>
          <a:p>
            <a:pPr lvl="3" eaLnBrk="1" latinLnBrk="0" hangingPunct="1"/>
            <a:r>
              <a:rPr lang="th-TH"/>
              <a:t>ระดับที่สี่</a:t>
            </a:r>
          </a:p>
          <a:p>
            <a:pPr lvl="4" eaLnBrk="1" latinLnBrk="0" hangingPunct="1"/>
            <a:r>
              <a:rPr lang="th-TH"/>
              <a:t>ระดับที่ห้า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005538224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ยึดวันที่ 4"/>
          <p:cNvSpPr>
            <a:spLocks noGrp="1"/>
          </p:cNvSpPr>
          <p:nvPr>
            <p:ph type="dt" sz="half" idx="10"/>
          </p:nvPr>
        </p:nvSpPr>
        <p:spPr>
          <a:xfrm>
            <a:off x="6400800" y="4767263"/>
            <a:ext cx="2289048" cy="274320"/>
          </a:xfrm>
          <a:prstGeom prst="rect">
            <a:avLst/>
          </a:prstGeom>
        </p:spPr>
        <p:txBody>
          <a:bodyPr/>
          <a:lstStyle/>
          <a:p>
            <a:fld id="{8BFE6814-B0E1-46C3-86CC-BD7A1EDC07D8}" type="datetimeFigureOut">
              <a:rPr lang="en-US" smtClean="0"/>
              <a:pPr/>
              <a:t>9/30/2021</a:t>
            </a:fld>
            <a:endParaRPr lang="en-US"/>
          </a:p>
        </p:txBody>
      </p:sp>
      <p:sp>
        <p:nvSpPr>
          <p:cNvPr id="6" name="ตัวยึดท้ายกระดาษ 5"/>
          <p:cNvSpPr>
            <a:spLocks noGrp="1"/>
          </p:cNvSpPr>
          <p:nvPr>
            <p:ph type="ftr" sz="quarter" idx="11"/>
          </p:nvPr>
        </p:nvSpPr>
        <p:spPr>
          <a:xfrm>
            <a:off x="2898648" y="4767263"/>
            <a:ext cx="3505200" cy="27432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ตัวยึดหมายเลขภาพนิ่ง 6"/>
          <p:cNvSpPr>
            <a:spLocks noGrp="1"/>
          </p:cNvSpPr>
          <p:nvPr>
            <p:ph type="sldNum" sz="quarter" idx="12"/>
          </p:nvPr>
        </p:nvSpPr>
        <p:spPr>
          <a:xfrm>
            <a:off x="612648" y="4767263"/>
            <a:ext cx="1981200" cy="274320"/>
          </a:xfrm>
          <a:prstGeom prst="rect">
            <a:avLst/>
          </a:prstGeom>
        </p:spPr>
        <p:txBody>
          <a:bodyPr/>
          <a:lstStyle/>
          <a:p>
            <a:fld id="{098674FE-4AF5-4E3C-925F-CDEF8F6E49C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ตัวยึดเนื้อหา 8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4041648" cy="3703320"/>
          </a:xfrm>
        </p:spPr>
        <p:txBody>
          <a:bodyPr/>
          <a:lstStyle/>
          <a:p>
            <a:pPr lvl="0" eaLnBrk="1" latinLnBrk="0" hangingPunct="1"/>
            <a:r>
              <a:rPr lang="th-TH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/>
              <a:t>ระดับที่สอง</a:t>
            </a:r>
          </a:p>
          <a:p>
            <a:pPr lvl="2" eaLnBrk="1" latinLnBrk="0" hangingPunct="1"/>
            <a:r>
              <a:rPr lang="th-TH"/>
              <a:t>ระดับที่สาม</a:t>
            </a:r>
          </a:p>
          <a:p>
            <a:pPr lvl="3" eaLnBrk="1" latinLnBrk="0" hangingPunct="1"/>
            <a:r>
              <a:rPr lang="th-TH"/>
              <a:t>ระดับที่สี่</a:t>
            </a:r>
          </a:p>
          <a:p>
            <a:pPr lvl="4" eaLnBrk="1" latinLnBrk="0" hangingPunct="1"/>
            <a:r>
              <a:rPr lang="th-TH"/>
              <a:t>ระดับที่ห้า</a:t>
            </a:r>
            <a:endParaRPr kumimoji="0" lang="en-US"/>
          </a:p>
        </p:txBody>
      </p:sp>
      <p:sp>
        <p:nvSpPr>
          <p:cNvPr id="11" name="ตัวยึดเนื้อหา 10"/>
          <p:cNvSpPr>
            <a:spLocks noGrp="1"/>
          </p:cNvSpPr>
          <p:nvPr>
            <p:ph sz="quarter" idx="2"/>
          </p:nvPr>
        </p:nvSpPr>
        <p:spPr>
          <a:xfrm>
            <a:off x="4632198" y="912114"/>
            <a:ext cx="4041648" cy="3703320"/>
          </a:xfrm>
        </p:spPr>
        <p:txBody>
          <a:bodyPr/>
          <a:lstStyle/>
          <a:p>
            <a:pPr lvl="0" eaLnBrk="1" latinLnBrk="0" hangingPunct="1"/>
            <a:r>
              <a:rPr lang="th-TH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/>
              <a:t>ระดับที่สอง</a:t>
            </a:r>
          </a:p>
          <a:p>
            <a:pPr lvl="2" eaLnBrk="1" latinLnBrk="0" hangingPunct="1"/>
            <a:r>
              <a:rPr lang="th-TH"/>
              <a:t>ระดับที่สาม</a:t>
            </a:r>
          </a:p>
          <a:p>
            <a:pPr lvl="3" eaLnBrk="1" latinLnBrk="0" hangingPunct="1"/>
            <a:r>
              <a:rPr lang="th-TH"/>
              <a:t>ระดับที่สี่</a:t>
            </a:r>
          </a:p>
          <a:p>
            <a:pPr lvl="4" eaLnBrk="1" latinLnBrk="0" hangingPunct="1"/>
            <a:r>
              <a:rPr lang="th-TH"/>
              <a:t>ระดับที่ห้า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936790109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ยึดวันที่ 2"/>
          <p:cNvSpPr>
            <a:spLocks noGrp="1"/>
          </p:cNvSpPr>
          <p:nvPr>
            <p:ph type="dt" sz="half" idx="10"/>
          </p:nvPr>
        </p:nvSpPr>
        <p:spPr>
          <a:xfrm>
            <a:off x="6400800" y="4767263"/>
            <a:ext cx="2289048" cy="274320"/>
          </a:xfrm>
          <a:prstGeom prst="rect">
            <a:avLst/>
          </a:prstGeom>
        </p:spPr>
        <p:txBody>
          <a:bodyPr/>
          <a:lstStyle/>
          <a:p>
            <a:fld id="{8BFE6814-B0E1-46C3-86CC-BD7A1EDC07D8}" type="datetimeFigureOut">
              <a:rPr lang="en-US" smtClean="0"/>
              <a:pPr/>
              <a:t>9/30/2021</a:t>
            </a:fld>
            <a:endParaRPr lang="en-US"/>
          </a:p>
        </p:txBody>
      </p:sp>
      <p:sp>
        <p:nvSpPr>
          <p:cNvPr id="4" name="ตัวยึดท้ายกระดาษ 3"/>
          <p:cNvSpPr>
            <a:spLocks noGrp="1"/>
          </p:cNvSpPr>
          <p:nvPr>
            <p:ph type="ftr" sz="quarter" idx="11"/>
          </p:nvPr>
        </p:nvSpPr>
        <p:spPr>
          <a:xfrm>
            <a:off x="2898648" y="4767263"/>
            <a:ext cx="3505200" cy="27432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ตัวยึดหมายเลขภาพนิ่ง 4"/>
          <p:cNvSpPr>
            <a:spLocks noGrp="1"/>
          </p:cNvSpPr>
          <p:nvPr>
            <p:ph type="sldNum" sz="quarter" idx="12"/>
          </p:nvPr>
        </p:nvSpPr>
        <p:spPr>
          <a:xfrm>
            <a:off x="612648" y="4767263"/>
            <a:ext cx="1981200" cy="274320"/>
          </a:xfrm>
          <a:prstGeom prst="rect">
            <a:avLst/>
          </a:prstGeom>
        </p:spPr>
        <p:txBody>
          <a:bodyPr/>
          <a:lstStyle/>
          <a:p>
            <a:fld id="{098674FE-4AF5-4E3C-925F-CDEF8F6E49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62089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2586035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9" descr="figuren.jpg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758803"/>
            <a:ext cx="4425950" cy="1384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22"/>
          <p:cNvSpPr txBox="1">
            <a:spLocks noChangeArrowheads="1"/>
          </p:cNvSpPr>
          <p:nvPr/>
        </p:nvSpPr>
        <p:spPr bwMode="auto">
          <a:xfrm>
            <a:off x="4500564" y="4071938"/>
            <a:ext cx="4657725" cy="9175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25000"/>
              </a:spcBef>
              <a:defRPr/>
            </a:pPr>
            <a:r>
              <a:rPr lang="de-DE" sz="825" b="1" dirty="0">
                <a:latin typeface="Arial" charset="0"/>
              </a:rPr>
              <a:t>Business </a:t>
            </a:r>
            <a:r>
              <a:rPr lang="de-DE" sz="825" b="1" dirty="0" err="1">
                <a:latin typeface="Arial" charset="0"/>
              </a:rPr>
              <a:t>Informatics</a:t>
            </a:r>
            <a:r>
              <a:rPr lang="de-DE" sz="825" b="1" dirty="0">
                <a:latin typeface="Arial" charset="0"/>
              </a:rPr>
              <a:t> Group</a:t>
            </a:r>
          </a:p>
          <a:p>
            <a:pPr>
              <a:spcBef>
                <a:spcPct val="25000"/>
              </a:spcBef>
              <a:defRPr/>
            </a:pPr>
            <a:r>
              <a:rPr lang="de-DE" sz="825" dirty="0">
                <a:latin typeface="Arial" charset="0"/>
              </a:rPr>
              <a:t>Institute </a:t>
            </a:r>
            <a:r>
              <a:rPr lang="de-DE" sz="825" dirty="0" err="1">
                <a:latin typeface="Arial" charset="0"/>
              </a:rPr>
              <a:t>of</a:t>
            </a:r>
            <a:r>
              <a:rPr lang="de-DE" sz="825" dirty="0">
                <a:latin typeface="Arial" charset="0"/>
              </a:rPr>
              <a:t> Software Technology </a:t>
            </a:r>
            <a:r>
              <a:rPr lang="de-DE" sz="825" dirty="0" err="1">
                <a:latin typeface="Arial" charset="0"/>
              </a:rPr>
              <a:t>and</a:t>
            </a:r>
            <a:r>
              <a:rPr lang="de-DE" sz="825" dirty="0">
                <a:latin typeface="Arial" charset="0"/>
              </a:rPr>
              <a:t> Interactive Systems </a:t>
            </a:r>
            <a:br>
              <a:rPr lang="de-DE" sz="825" dirty="0">
                <a:latin typeface="Arial" charset="0"/>
              </a:rPr>
            </a:br>
            <a:r>
              <a:rPr lang="de-DE" sz="825" dirty="0">
                <a:latin typeface="Arial" charset="0"/>
              </a:rPr>
              <a:t>Vienna University </a:t>
            </a:r>
            <a:r>
              <a:rPr lang="de-DE" sz="825" dirty="0" err="1">
                <a:latin typeface="Arial" charset="0"/>
              </a:rPr>
              <a:t>of</a:t>
            </a:r>
            <a:r>
              <a:rPr lang="de-DE" sz="825" dirty="0">
                <a:latin typeface="Arial" charset="0"/>
              </a:rPr>
              <a:t> Technology</a:t>
            </a:r>
          </a:p>
          <a:p>
            <a:pPr>
              <a:spcBef>
                <a:spcPct val="25000"/>
              </a:spcBef>
              <a:defRPr/>
            </a:pPr>
            <a:r>
              <a:rPr lang="de-DE" sz="825" dirty="0">
                <a:latin typeface="Arial" charset="0"/>
              </a:rPr>
              <a:t>Favoritenstraße 9-11/188-3, 1040 Vienna, Austria</a:t>
            </a:r>
            <a:br>
              <a:rPr lang="de-DE" sz="825" dirty="0">
                <a:latin typeface="Arial" charset="0"/>
              </a:rPr>
            </a:br>
            <a:r>
              <a:rPr lang="de-DE" sz="825" dirty="0" err="1">
                <a:latin typeface="Arial" charset="0"/>
              </a:rPr>
              <a:t>phone</a:t>
            </a:r>
            <a:r>
              <a:rPr lang="de-DE" sz="825" dirty="0">
                <a:latin typeface="Arial" charset="0"/>
              </a:rPr>
              <a:t>: +43 (1) 58801-18804 (</a:t>
            </a:r>
            <a:r>
              <a:rPr lang="de-DE" sz="825" dirty="0" err="1">
                <a:latin typeface="Arial" charset="0"/>
              </a:rPr>
              <a:t>secretary</a:t>
            </a:r>
            <a:r>
              <a:rPr lang="de-DE" sz="825" dirty="0">
                <a:latin typeface="Arial" charset="0"/>
              </a:rPr>
              <a:t>), fax: +43 (1) 58801-18896</a:t>
            </a:r>
            <a:br>
              <a:rPr lang="de-DE" sz="825" dirty="0">
                <a:latin typeface="Arial" charset="0"/>
              </a:rPr>
            </a:br>
            <a:r>
              <a:rPr lang="de-DE" sz="825" dirty="0">
                <a:latin typeface="Arial" charset="0"/>
              </a:rPr>
              <a:t>office@big.tuwien.ac.at, www.big.tuwien.ac.at</a:t>
            </a:r>
          </a:p>
        </p:txBody>
      </p:sp>
      <p:sp>
        <p:nvSpPr>
          <p:cNvPr id="3086" name="Rectangle 14"/>
          <p:cNvSpPr>
            <a:spLocks noGrp="1" noChangeArrowheads="1"/>
          </p:cNvSpPr>
          <p:nvPr>
            <p:ph type="ctrTitle"/>
          </p:nvPr>
        </p:nvSpPr>
        <p:spPr>
          <a:xfrm>
            <a:off x="909638" y="1657350"/>
            <a:ext cx="8077200" cy="68580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087" name="Rectangle 15"/>
          <p:cNvSpPr>
            <a:spLocks noGrp="1" noChangeArrowheads="1"/>
          </p:cNvSpPr>
          <p:nvPr>
            <p:ph type="subTitle" idx="1"/>
          </p:nvPr>
        </p:nvSpPr>
        <p:spPr>
          <a:xfrm>
            <a:off x="911226" y="2457450"/>
            <a:ext cx="8080375" cy="542928"/>
          </a:xfrm>
        </p:spPr>
        <p:txBody>
          <a:bodyPr/>
          <a:lstStyle>
            <a:lvl1pPr marL="0" indent="0">
              <a:buFont typeface="Times" charset="0"/>
              <a:buNone/>
              <a:defRPr sz="1350"/>
            </a:lvl1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12"/>
          </p:nvPr>
        </p:nvSpPr>
        <p:spPr>
          <a:xfrm>
            <a:off x="910801" y="3053954"/>
            <a:ext cx="8072437" cy="428631"/>
          </a:xfrm>
        </p:spPr>
        <p:txBody>
          <a:bodyPr/>
          <a:lstStyle>
            <a:lvl1pPr>
              <a:buFontTx/>
              <a:buNone/>
              <a:defRPr sz="1050" b="0">
                <a:solidFill>
                  <a:schemeClr val="tx1"/>
                </a:solidFill>
              </a:defRPr>
            </a:lvl1pPr>
            <a:lvl2pPr>
              <a:buFontTx/>
              <a:buNone/>
              <a:defRPr sz="1050" b="1">
                <a:solidFill>
                  <a:schemeClr val="tx1"/>
                </a:solidFill>
              </a:defRPr>
            </a:lvl2pPr>
            <a:lvl3pPr marL="921544" indent="-257175">
              <a:buFontTx/>
              <a:buNone/>
              <a:defRPr sz="1050" b="1">
                <a:solidFill>
                  <a:schemeClr val="tx1"/>
                </a:solidFill>
              </a:defRPr>
            </a:lvl3pPr>
            <a:lvl4pPr marL="1206104" indent="-257175">
              <a:buFontTx/>
              <a:buNone/>
              <a:defRPr sz="1050" b="1">
                <a:solidFill>
                  <a:schemeClr val="tx1"/>
                </a:solidFill>
              </a:defRPr>
            </a:lvl4pPr>
            <a:lvl5pPr marL="1498997" indent="-257175">
              <a:buFontTx/>
              <a:buNone/>
              <a:defRPr sz="1050" b="1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sz="quarter" idx="13"/>
          </p:nvPr>
        </p:nvSpPr>
        <p:spPr>
          <a:xfrm>
            <a:off x="4500001" y="3857634"/>
            <a:ext cx="4429125" cy="214314"/>
          </a:xfrm>
        </p:spPr>
        <p:txBody>
          <a:bodyPr/>
          <a:lstStyle>
            <a:lvl1pPr>
              <a:buFontTx/>
              <a:buNone/>
              <a:defRPr sz="1050" b="1">
                <a:solidFill>
                  <a:schemeClr val="tx1"/>
                </a:solidFill>
              </a:defRPr>
            </a:lvl1pPr>
            <a:lvl2pPr>
              <a:buFontTx/>
              <a:buNone/>
              <a:defRPr sz="1050" b="1">
                <a:solidFill>
                  <a:schemeClr val="tx1"/>
                </a:solidFill>
              </a:defRPr>
            </a:lvl2pPr>
            <a:lvl3pPr>
              <a:buFontTx/>
              <a:buNone/>
              <a:defRPr sz="1050" b="1">
                <a:solidFill>
                  <a:schemeClr val="tx1"/>
                </a:solidFill>
              </a:defRPr>
            </a:lvl3pPr>
            <a:lvl4pPr>
              <a:buFontTx/>
              <a:buNone/>
              <a:defRPr sz="1050" b="1">
                <a:solidFill>
                  <a:schemeClr val="tx1"/>
                </a:solidFill>
              </a:defRPr>
            </a:lvl4pPr>
            <a:lvl5pPr>
              <a:buFontTx/>
              <a:buNone/>
              <a:defRPr sz="1050" b="1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Textmasterformate durch Klicken bearbeiten</a:t>
            </a:r>
          </a:p>
        </p:txBody>
      </p:sp>
      <p:pic>
        <p:nvPicPr>
          <p:cNvPr id="9" name="Picture 18" descr="&#10;header.jpg                                                     001DD8D5 mauseloch                      BCFBA33A: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0"/>
            <a:ext cx="9142412" cy="1627585"/>
          </a:xfrm>
          <a:prstGeom prst="rect">
            <a:avLst/>
          </a:prstGeom>
          <a:noFill/>
        </p:spPr>
      </p:pic>
      <p:sp>
        <p:nvSpPr>
          <p:cNvPr id="10" name="Rechteck 9"/>
          <p:cNvSpPr/>
          <p:nvPr userDrawn="1"/>
        </p:nvSpPr>
        <p:spPr bwMode="auto">
          <a:xfrm>
            <a:off x="962636" y="303499"/>
            <a:ext cx="1737156" cy="64807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pic>
        <p:nvPicPr>
          <p:cNvPr id="12" name="Picture 2" descr="C:\Users\Mayrhofer\Downloads\TU-Signet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115" y="325951"/>
            <a:ext cx="778668" cy="581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Y:\Admin\Vorlagen\allgemein\Logos\Logo_BIG_runde_Ecken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36" y="325951"/>
            <a:ext cx="815904" cy="581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5269255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IG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2357371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Untertitel und nummerierter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31431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24000" y="428610"/>
            <a:ext cx="8534280" cy="267906"/>
          </a:xfrm>
        </p:spPr>
        <p:txBody>
          <a:bodyPr/>
          <a:lstStyle>
            <a:lvl1pPr>
              <a:buFontTx/>
              <a:buNone/>
              <a:defRPr sz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2pPr>
              <a:buSzPct val="100000"/>
              <a:buFont typeface="+mj-lt"/>
              <a:buAutoNum type="alphaLcPeriod"/>
              <a:defRPr/>
            </a:lvl2pPr>
            <a:lvl3pPr marL="807244" indent="-142875">
              <a:buSzPct val="100000"/>
              <a:buFont typeface="+mj-lt"/>
              <a:buAutoNum type="romanUcPeriod"/>
              <a:defRPr/>
            </a:lvl3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42EB56-C0E9-4F82-BC19-A6038F39FBAB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5930382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31431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24000" y="428610"/>
            <a:ext cx="8534280" cy="267906"/>
          </a:xfrm>
        </p:spPr>
        <p:txBody>
          <a:bodyPr/>
          <a:lstStyle>
            <a:lvl1pPr>
              <a:buFontTx/>
              <a:buNone/>
              <a:defRPr sz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Tx/>
              <a:buNone/>
              <a:defRPr/>
            </a:lvl1pPr>
            <a:lvl2pPr>
              <a:buSzPct val="100000"/>
              <a:buFontTx/>
              <a:buNone/>
              <a:defRPr/>
            </a:lvl2pPr>
            <a:lvl3pPr marL="964406" indent="-300038">
              <a:buSzPct val="100000"/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279DCD-52E8-457A-AC0B-72EC3492DEE5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7258047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nummerierter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582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2pPr>
              <a:buSzPct val="100000"/>
              <a:buFont typeface="+mj-lt"/>
              <a:buAutoNum type="alphaLcPeriod"/>
              <a:defRPr/>
            </a:lvl2pPr>
            <a:lvl3pPr marL="807244" indent="-142875">
              <a:buSzPct val="100000"/>
              <a:buFont typeface="+mj-lt"/>
              <a:buAutoNum type="romanUcPeriod"/>
              <a:defRPr/>
            </a:lvl3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F6F13B-627F-4EB7-89EE-D7069A56AC06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6300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4872038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32438" y="1261241"/>
            <a:ext cx="3154362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532439" y="930166"/>
            <a:ext cx="3166697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4070878463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582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Tx/>
              <a:buNone/>
              <a:defRPr/>
            </a:lvl1pPr>
            <a:lvl2pPr>
              <a:buSzPct val="100000"/>
              <a:buFontTx/>
              <a:buNone/>
              <a:defRPr/>
            </a:lvl2pPr>
            <a:lvl3pPr marL="964406" indent="-300038">
              <a:buSzPct val="100000"/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97130F-D031-4841-9501-397F31A194D2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1306382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Untertitel und Bullet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31431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24000" y="428610"/>
            <a:ext cx="8534280" cy="267906"/>
          </a:xfrm>
        </p:spPr>
        <p:txBody>
          <a:bodyPr/>
          <a:lstStyle>
            <a:lvl1pPr>
              <a:buFontTx/>
              <a:buNone/>
              <a:defRPr sz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Clr>
                <a:srgbClr val="FE8400"/>
              </a:buClr>
              <a:buFont typeface="Wingdings" pitchFamily="2" charset="2"/>
              <a:buChar char="§"/>
              <a:defRPr/>
            </a:lvl1pPr>
            <a:lvl2pPr>
              <a:buSzPct val="100000"/>
              <a:buFont typeface="Wingdings" pitchFamily="2" charset="2"/>
              <a:buChar char="§"/>
              <a:defRPr/>
            </a:lvl2pPr>
            <a:lvl3pPr marL="807244" indent="-142875">
              <a:buSzPct val="100000"/>
              <a:buFont typeface="Wingdings" pitchFamily="2" charset="2"/>
              <a:buChar char="§"/>
              <a:defRPr/>
            </a:lvl3pPr>
            <a:lvl4pPr>
              <a:buFont typeface="Wingdings" pitchFamily="2" charset="2"/>
              <a:buChar char="§"/>
              <a:defRPr/>
            </a:lvl4pPr>
            <a:lvl5pP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7B2D84-2631-4E11-9477-731AFE82F0D0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7780451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Bullet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582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 typeface="Wingdings" pitchFamily="2" charset="2"/>
              <a:buChar char="§"/>
              <a:defRPr/>
            </a:lvl1pPr>
            <a:lvl2pPr>
              <a:buSzPct val="100000"/>
              <a:buFont typeface="Wingdings" pitchFamily="2" charset="2"/>
              <a:buChar char="§"/>
              <a:defRPr/>
            </a:lvl2pPr>
            <a:lvl3pPr marL="807244" indent="-142875">
              <a:buSzPct val="100000"/>
              <a:buFont typeface="Wingdings" pitchFamily="2" charset="2"/>
              <a:buChar char="§"/>
              <a:defRPr/>
            </a:lvl3pPr>
            <a:lvl4pPr>
              <a:buFont typeface="Wingdings" pitchFamily="2" charset="2"/>
              <a:buChar char="§"/>
              <a:defRPr/>
            </a:lvl4pPr>
            <a:lvl5pP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EA27A2-62FB-48B7-A924-1BB8CC709EB3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3447024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Untertitel und nummerierter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31431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24000" y="428610"/>
            <a:ext cx="8534280" cy="267906"/>
          </a:xfrm>
        </p:spPr>
        <p:txBody>
          <a:bodyPr/>
          <a:lstStyle>
            <a:lvl1pPr>
              <a:buFontTx/>
              <a:buNone/>
              <a:defRPr sz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2pPr>
              <a:buSzPct val="100000"/>
              <a:buFont typeface="+mj-lt"/>
              <a:buAutoNum type="alphaLcPeriod"/>
              <a:defRPr/>
            </a:lvl2pPr>
            <a:lvl3pPr marL="807244" indent="-142875">
              <a:buSzPct val="100000"/>
              <a:buFont typeface="+mj-lt"/>
              <a:buAutoNum type="romanUcPeriod"/>
              <a:defRPr/>
            </a:lvl3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 dirty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2514F3-DF56-4DBC-B2EC-590C79700A35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431484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31431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24000" y="428610"/>
            <a:ext cx="8534280" cy="267906"/>
          </a:xfrm>
        </p:spPr>
        <p:txBody>
          <a:bodyPr/>
          <a:lstStyle>
            <a:lvl1pPr>
              <a:buFontTx/>
              <a:buNone/>
              <a:defRPr sz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Tx/>
              <a:buNone/>
              <a:defRPr/>
            </a:lvl1pPr>
            <a:lvl2pPr>
              <a:buSzPct val="100000"/>
              <a:buFontTx/>
              <a:buNone/>
              <a:defRPr/>
            </a:lvl2pPr>
            <a:lvl3pPr marL="964406" indent="-300038">
              <a:buSzPct val="100000"/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B8A1D0-3010-444F-BDF7-7EE77408207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5115853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nummerierter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582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2pPr>
              <a:buSzPct val="100000"/>
              <a:buFont typeface="+mj-lt"/>
              <a:buAutoNum type="alphaLcPeriod"/>
              <a:defRPr/>
            </a:lvl2pPr>
            <a:lvl3pPr marL="964406" indent="-300038">
              <a:buSzPct val="100000"/>
              <a:buFont typeface="+mj-lt"/>
              <a:buAutoNum type="romanUcPeriod"/>
              <a:defRPr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05923A-862B-411E-A425-974389363162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6105402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582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Tx/>
              <a:buNone/>
              <a:defRPr/>
            </a:lvl1pPr>
            <a:lvl2pPr>
              <a:buSzPct val="100000"/>
              <a:buFontTx/>
              <a:buNone/>
              <a:defRPr/>
            </a:lvl2pPr>
            <a:lvl3pPr marL="964406" indent="-300038">
              <a:buSzPct val="100000"/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Fußzeilenplatzhalt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CC2056-3450-4DAF-BECF-6CFD26FC5CDF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3531922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Untertitel und Bullet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31431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24000" y="428610"/>
            <a:ext cx="8534280" cy="267906"/>
          </a:xfrm>
        </p:spPr>
        <p:txBody>
          <a:bodyPr/>
          <a:lstStyle>
            <a:lvl1pPr>
              <a:buFontTx/>
              <a:buNone/>
              <a:defRPr sz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 typeface="Wingdings" pitchFamily="2" charset="2"/>
              <a:buChar char="§"/>
              <a:defRPr/>
            </a:lvl1pPr>
            <a:lvl2pPr>
              <a:buSzPct val="100000"/>
              <a:buFont typeface="Wingdings" pitchFamily="2" charset="2"/>
              <a:buChar char="§"/>
              <a:defRPr/>
            </a:lvl2pPr>
            <a:lvl3pPr marL="807244" indent="-142875">
              <a:buSzPct val="100000"/>
              <a:buFont typeface="Wingdings" pitchFamily="2" charset="2"/>
              <a:buChar char="§"/>
              <a:defRPr/>
            </a:lvl3pPr>
            <a:lvl4pPr>
              <a:buFont typeface="Wingdings" pitchFamily="2" charset="2"/>
              <a:buChar char="§"/>
              <a:defRPr/>
            </a:lvl4pPr>
            <a:lvl5pP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9CFE91-503C-45F1-B746-A9D37F701672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2077756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Bullet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582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 typeface="Wingdings" pitchFamily="2" charset="2"/>
              <a:buChar char="§"/>
              <a:defRPr/>
            </a:lvl1pPr>
            <a:lvl2pPr>
              <a:buSzPct val="100000"/>
              <a:buFont typeface="Wingdings" pitchFamily="2" charset="2"/>
              <a:buChar char="§"/>
              <a:defRPr/>
            </a:lvl2pPr>
            <a:lvl3pPr marL="807244" indent="-142875">
              <a:buSzPct val="100000"/>
              <a:buFont typeface="Wingdings" pitchFamily="2" charset="2"/>
              <a:buChar char="§"/>
              <a:defRPr/>
            </a:lvl3pPr>
            <a:lvl4pPr>
              <a:buFont typeface="Wingdings" pitchFamily="2" charset="2"/>
              <a:buChar char="§"/>
              <a:defRPr/>
            </a:lvl4pPr>
            <a:lvl5pP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5EAA76-C76D-4FD0-8492-2ED3D3341801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923425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528078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841751" y="937022"/>
            <a:ext cx="4870123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3205163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3196733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323784765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Untertitel und nummerierter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31431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24000" y="428610"/>
            <a:ext cx="8534280" cy="267906"/>
          </a:xfrm>
        </p:spPr>
        <p:txBody>
          <a:bodyPr/>
          <a:lstStyle>
            <a:lvl1pPr>
              <a:buFontTx/>
              <a:buNone/>
              <a:defRPr sz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2pPr>
              <a:buSzPct val="100000"/>
              <a:buFont typeface="+mj-lt"/>
              <a:buAutoNum type="alphaLcPeriod"/>
              <a:defRPr/>
            </a:lvl2pPr>
            <a:lvl3pPr marL="807244" indent="-142875">
              <a:buSzPct val="100000"/>
              <a:buFont typeface="+mj-lt"/>
              <a:buAutoNum type="romanUcPeriod"/>
              <a:defRPr/>
            </a:lvl3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8B0789-FA5C-45F1-A581-57B2AD3E65F7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8392134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31431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24000" y="428610"/>
            <a:ext cx="8534280" cy="267906"/>
          </a:xfrm>
        </p:spPr>
        <p:txBody>
          <a:bodyPr/>
          <a:lstStyle>
            <a:lvl1pPr>
              <a:buFontTx/>
              <a:buNone/>
              <a:defRPr sz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Tx/>
              <a:buNone/>
              <a:defRPr/>
            </a:lvl1pPr>
            <a:lvl2pPr>
              <a:buSzPct val="100000"/>
              <a:buFontTx/>
              <a:buNone/>
              <a:defRPr/>
            </a:lvl2pPr>
            <a:lvl3pPr marL="964406" indent="-300038">
              <a:buSzPct val="100000"/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2DF41D-60DB-41A8-BEA2-93C9AF6B8A5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12084006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nummerierter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582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2pPr>
              <a:buSzPct val="100000"/>
              <a:buFont typeface="+mj-lt"/>
              <a:buAutoNum type="alphaLcPeriod"/>
              <a:defRPr/>
            </a:lvl2pPr>
            <a:lvl3pPr marL="807244" indent="-142875">
              <a:buSzPct val="100000"/>
              <a:buFont typeface="+mj-lt"/>
              <a:buAutoNum type="romanUcPeriod"/>
              <a:defRPr/>
            </a:lvl3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4C9DCD-9EF2-4368-B8B4-6C0A967C744B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6144644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582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Tx/>
              <a:buNone/>
              <a:defRPr/>
            </a:lvl1pPr>
            <a:lvl2pPr>
              <a:buSzPct val="100000"/>
              <a:buFontTx/>
              <a:buNone/>
              <a:defRPr/>
            </a:lvl2pPr>
            <a:lvl3pPr marL="964406" indent="-300038">
              <a:buSzPct val="100000"/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242541-65B3-486C-8255-0581FACB23DC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3739543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Untertitel und Bullet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31431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324000" y="428610"/>
            <a:ext cx="8534280" cy="267906"/>
          </a:xfrm>
        </p:spPr>
        <p:txBody>
          <a:bodyPr/>
          <a:lstStyle>
            <a:lvl1pPr>
              <a:buFontTx/>
              <a:buNone/>
              <a:defRPr sz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 typeface="Wingdings" pitchFamily="2" charset="2"/>
              <a:buChar char="§"/>
              <a:defRPr/>
            </a:lvl1pPr>
            <a:lvl2pPr>
              <a:buSzPct val="100000"/>
              <a:buFont typeface="Wingdings" pitchFamily="2" charset="2"/>
              <a:buChar char="§"/>
              <a:defRPr/>
            </a:lvl2pPr>
            <a:lvl3pPr marL="807244" indent="-142875">
              <a:buSzPct val="100000"/>
              <a:buFont typeface="Wingdings" pitchFamily="2" charset="2"/>
              <a:buChar char="§"/>
              <a:defRPr/>
            </a:lvl3pPr>
            <a:lvl4pPr>
              <a:buFont typeface="Wingdings" pitchFamily="2" charset="2"/>
              <a:buChar char="§"/>
              <a:defRPr/>
            </a:lvl4pPr>
            <a:lvl5pP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C98C92-819D-4762-AF83-DEF40977397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7075549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Bullet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80" y="114300"/>
            <a:ext cx="8534400" cy="582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324000" y="858600"/>
            <a:ext cx="8534280" cy="3534819"/>
          </a:xfrm>
        </p:spPr>
        <p:txBody>
          <a:bodyPr/>
          <a:lstStyle>
            <a:lvl1pPr>
              <a:buFont typeface="Wingdings" pitchFamily="2" charset="2"/>
              <a:buChar char="§"/>
              <a:defRPr/>
            </a:lvl1pPr>
            <a:lvl2pPr>
              <a:buSzPct val="100000"/>
              <a:buFont typeface="Wingdings" pitchFamily="2" charset="2"/>
              <a:buChar char="§"/>
              <a:defRPr/>
            </a:lvl2pPr>
            <a:lvl3pPr marL="807244" indent="-142875">
              <a:buSzPct val="100000"/>
              <a:buFont typeface="Wingdings" pitchFamily="2" charset="2"/>
              <a:buChar char="§"/>
              <a:defRPr/>
            </a:lvl3pPr>
            <a:lvl4pPr>
              <a:buFont typeface="Wingdings" pitchFamily="2" charset="2"/>
              <a:buChar char="§"/>
              <a:defRPr/>
            </a:lvl4pPr>
            <a:lvl5pP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B6842B-68D1-436B-9D30-DAA88B1DB85F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7224306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BDA4AB65-73A5-6045-BC2F-313ECA3798D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3B61207-ADBA-1B47-AD80-6348469A127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39842B1-31EC-4E45-A5FF-E923E983AC1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B7A738-051D-DD4C-8485-6237A383692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7822216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76B11E2-C685-B949-840B-6DB2B1D72C6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77FD9DF-1172-5D40-9EF7-409335568B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8A30967-BCAC-4348-A262-DE185E0A0A5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3A04B6-EA6B-D24C-8FDE-509E1CE2B5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1009198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31177AB-3C7B-2347-A684-23E3A99D03F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E2449F9-D678-4B4B-B7EA-F94016FA0E5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4DC1F6C5-FA5C-3E48-93BF-3F636A7DD75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8E9E38C-811D-4143-BAC7-67B44BAF36F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9301971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028700"/>
            <a:ext cx="3695700" cy="360045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028700"/>
            <a:ext cx="3695700" cy="360045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1D3BD37-9B22-BB45-8509-6ECA509935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C9C7AC6-B50F-4F45-A942-CF49491798A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AB68E9F5-06FB-3249-92EC-2010032438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ECF5D6-9414-5646-AFB9-F3B5EDD9CD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4700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6556375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8838" y="1261241"/>
            <a:ext cx="1477962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208838" y="930166"/>
            <a:ext cx="1483742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118004977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5DB6B99B-437D-224D-A48C-B3E4AD48EFA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493018F9-8561-9C4E-A1EA-47AC45435F1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5F6D8154-31F7-804F-A132-5DD9026916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E11F7AC-6E6A-9043-95DE-8B929D1E50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6543232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B7FBA0D-6914-D04E-BF90-4999E31BC0F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EE9840E6-44B2-0E4C-B4ED-790BC0337D8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AB1480FF-D5BD-BA42-A367-8244C4C192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94B8E93-5C80-2C41-864E-3AB82F49B9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7816258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1AB4448F-3BCE-FF4F-9E6F-54FA64C5A81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9EC72BD9-4E45-9247-9502-05EDFA7D8F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BBCEE813-FED5-5F41-9312-020FEF0EB7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BBD1E48-357C-B840-8068-D377DD53017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6513782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74745C1-836F-B045-B4CA-D33D08834C7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6E01312-8AA2-5D4E-84BB-31143CA53A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97CA302F-EAE6-F644-A3EF-0767869752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9B3F37-499B-9741-A717-CE9793DAA0B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1472899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24A0B70-429A-F046-9C14-8DA56BF0188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F5185E7-8BC4-8E4F-9D58-E0F7BB13973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9AFDAA4D-031C-7443-A18C-A3D82F98C5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27B0F1-67E4-B744-8539-F6321E70E6B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1291972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5C7E5595-44B1-9140-A6B4-71AD0125AA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CDFB65E-CCF4-CF4A-A846-C15448CDE6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5E7B35C2-E4B3-C441-9682-5794EDEC65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943090-3FF1-0649-82BA-1E647B5DE59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9068305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171450"/>
            <a:ext cx="2057400" cy="4457700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171450"/>
            <a:ext cx="6019800" cy="4457700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2E848F5-9EA0-1943-8F3F-D221A12980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0120404-34A2-6C4A-8C59-7E154A43C8A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5C08A46E-7396-334A-83F6-AB94063B8F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75AAC28-4B32-5E4D-8EB7-1F38A93FF5D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007257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71450"/>
            <a:ext cx="8229600" cy="685800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028700"/>
            <a:ext cx="3695700" cy="3600450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028700"/>
            <a:ext cx="3695700" cy="3600450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F99BD4E-FB30-F344-97B1-DE1325EA69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7D73BF7-55F1-DF47-A141-720908AB341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B22DD9A3-15F5-A443-84B5-2C76D81ADFC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265F77-85A3-0641-B7A8-D3BBE99F67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8697946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71450"/>
            <a:ext cx="8229600" cy="685800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028700"/>
            <a:ext cx="3695700" cy="3600450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914900" y="1028700"/>
            <a:ext cx="3695700" cy="1743075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914900" y="2886075"/>
            <a:ext cx="3695700" cy="1743075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4F6B6C-72D0-8B49-8003-523093AA736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4B822B-2346-3642-8CF6-96164EB5CAF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5BE79C-86D8-7C46-A4D4-07B61E38EE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7F24F06-05E4-3E4E-B204-D1EC06F3769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1757821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87492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155826" y="937022"/>
            <a:ext cx="6556048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1511300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1507325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735508138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2667763" y="473202"/>
            <a:ext cx="3926681" cy="3921919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92" y="823791"/>
            <a:ext cx="7738814" cy="3296241"/>
          </a:xfrm>
        </p:spPr>
        <p:txBody>
          <a:bodyPr anchor="ctr">
            <a:noAutofit/>
          </a:bodyPr>
          <a:lstStyle>
            <a:lvl1pPr algn="ctr">
              <a:defRPr sz="7500" spc="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284" y="4484398"/>
            <a:ext cx="6034030" cy="55670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500" b="1" i="0" cap="all" spc="300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892" y="4781759"/>
            <a:ext cx="1747292" cy="261347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5249" y="4781759"/>
            <a:ext cx="3086100" cy="259347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00414" y="4781759"/>
            <a:ext cx="1747292" cy="259347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04915356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790199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197" y="805417"/>
            <a:ext cx="6140303" cy="3048470"/>
          </a:xfrm>
        </p:spPr>
        <p:txBody>
          <a:bodyPr anchor="b">
            <a:normAutofit/>
          </a:bodyPr>
          <a:lstStyle>
            <a:lvl1pPr>
              <a:defRPr sz="6300" spc="6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2198" y="3869836"/>
            <a:ext cx="5263116" cy="7133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500" b="1" i="0" cap="all" spc="300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27410" y="4781759"/>
            <a:ext cx="1120460" cy="26134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298" y="4781759"/>
            <a:ext cx="3086100" cy="25934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56825" y="4781759"/>
            <a:ext cx="1115675" cy="25934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110979" cy="51435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886628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1714500"/>
            <a:ext cx="3600450" cy="2714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5847" y="1714500"/>
            <a:ext cx="3600450" cy="2714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187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546" y="285750"/>
            <a:ext cx="7629525" cy="11201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9" y="1649725"/>
            <a:ext cx="3600450" cy="47439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425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2975" y="2181826"/>
            <a:ext cx="3600450" cy="22472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5398" y="1649725"/>
            <a:ext cx="3600450" cy="47439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425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5398" y="2181826"/>
            <a:ext cx="3600450" cy="22472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276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991105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246346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5542359" y="0"/>
            <a:ext cx="3601641" cy="51435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4" y="342900"/>
            <a:ext cx="2319086" cy="89750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425" b="1" i="0" cap="all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788" y="690283"/>
            <a:ext cx="4618814" cy="373884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4" y="1306002"/>
            <a:ext cx="2319086" cy="312312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900"/>
              </a:spcBef>
              <a:buNone/>
              <a:defRPr sz="12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3789" y="4781759"/>
            <a:ext cx="925016" cy="261347"/>
          </a:xfrm>
        </p:spPr>
        <p:txBody>
          <a:bodyPr/>
          <a:lstStyle/>
          <a:p>
            <a:fld id="{9334D819-9F07-4261-B09B-9E467E5D9002}" type="datetimeFigureOut">
              <a:rPr lang="en-US" dirty="0"/>
              <a:t>9/30/2021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4781759"/>
            <a:ext cx="2611634" cy="25934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8261" y="4781759"/>
            <a:ext cx="924342" cy="259347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682936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2598" y="1"/>
            <a:ext cx="5516689" cy="51434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5542359" y="0"/>
            <a:ext cx="3601641" cy="51435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3" y="342900"/>
            <a:ext cx="2319088" cy="89750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425" b="1" i="0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3" y="1306002"/>
            <a:ext cx="2319088" cy="312312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900"/>
              </a:spcBef>
              <a:buNone/>
              <a:defRPr sz="12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4463" y="4781759"/>
            <a:ext cx="924342" cy="261347"/>
          </a:xfrm>
        </p:spPr>
        <p:txBody>
          <a:bodyPr/>
          <a:lstStyle/>
          <a:p>
            <a:fld id="{9334D819-9F07-4261-B09B-9E467E5D9002}" type="datetimeFigureOut">
              <a:rPr lang="en-US" dirty="0"/>
              <a:t>9/30/2021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4781759"/>
            <a:ext cx="2611634" cy="25934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5676" y="4781759"/>
            <a:ext cx="925830" cy="259347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043955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17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937022"/>
            <a:ext cx="8257849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</p:spTree>
    <p:extLst>
      <p:ext uri="{BB962C8B-B14F-4D97-AF65-F5344CB8AC3E}">
        <p14:creationId xmlns:p14="http://schemas.microsoft.com/office/powerpoint/2010/main" val="468595439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49741" y="286790"/>
            <a:ext cx="1119099" cy="420030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86789"/>
            <a:ext cx="6294439" cy="420030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1412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 5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2656489"/>
            <a:ext cx="8257849" cy="18000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8254999" cy="1363718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8233287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144867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grap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Biography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1" y="937022"/>
            <a:ext cx="1508125" cy="163710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Insert Headshot</a:t>
            </a:r>
            <a:endParaRPr lang="en-US" sz="900" i="1" dirty="0">
              <a:solidFill>
                <a:schemeClr val="bg1">
                  <a:lumMod val="50000"/>
                </a:schemeClr>
              </a:solidFill>
              <a:latin typeface="Franklin Gothic Book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55826" y="1261241"/>
            <a:ext cx="6530975" cy="3333381"/>
          </a:xfrm>
          <a:prstGeom prst="rect">
            <a:avLst/>
          </a:prstGeom>
        </p:spPr>
        <p:txBody>
          <a:bodyPr/>
          <a:lstStyle>
            <a:lvl1pPr>
              <a:spcBef>
                <a:spcPts val="90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</a:defRPr>
            </a:lvl1pPr>
            <a:lvl2pPr>
              <a:spcBef>
                <a:spcPts val="225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149232" y="930166"/>
            <a:ext cx="6556514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Name, Title</a:t>
            </a:r>
          </a:p>
        </p:txBody>
      </p:sp>
    </p:spTree>
    <p:extLst>
      <p:ext uri="{BB962C8B-B14F-4D97-AF65-F5344CB8AC3E}">
        <p14:creationId xmlns:p14="http://schemas.microsoft.com/office/powerpoint/2010/main" val="12907031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aphicFrame>
        <p:nvGraphicFramePr>
          <p:cNvPr id="3" name="Table Placeholder 5"/>
          <p:cNvGraphicFramePr>
            <a:graphicFrameLocks/>
          </p:cNvGraphicFramePr>
          <p:nvPr userDrawn="1"/>
        </p:nvGraphicFramePr>
        <p:xfrm>
          <a:off x="454025" y="953691"/>
          <a:ext cx="8229600" cy="3466818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096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3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B w="127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B w="127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6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561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Pie Chart</a:t>
            </a:r>
          </a:p>
        </p:txBody>
      </p:sp>
      <p:graphicFrame>
        <p:nvGraphicFramePr>
          <p:cNvPr id="4" name="Chart Placeholder 6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497349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Line Chart</a:t>
            </a:r>
          </a:p>
        </p:txBody>
      </p:sp>
      <p:graphicFrame>
        <p:nvGraphicFramePr>
          <p:cNvPr id="5" name="Chart Placeholder 7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722701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Bar Chart</a:t>
            </a:r>
          </a:p>
        </p:txBody>
      </p:sp>
      <p:graphicFrame>
        <p:nvGraphicFramePr>
          <p:cNvPr id="4" name="Chart Placeholder 7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763352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Horizontal Line Chart</a:t>
            </a:r>
          </a:p>
        </p:txBody>
      </p:sp>
      <p:graphicFrame>
        <p:nvGraphicFramePr>
          <p:cNvPr id="5" name="Chart Placeholder 6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591573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Grid Template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381001" y="887920"/>
            <a:ext cx="8234363" cy="3684080"/>
            <a:chOff x="454025" y="1258507"/>
            <a:chExt cx="8234363" cy="4683506"/>
          </a:xfrm>
        </p:grpSpPr>
        <p:sp>
          <p:nvSpPr>
            <p:cNvPr id="6" name="Rectangle 5"/>
            <p:cNvSpPr/>
            <p:nvPr/>
          </p:nvSpPr>
          <p:spPr>
            <a:xfrm>
              <a:off x="45402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2139950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82587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51898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192963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454025" y="5940951"/>
              <a:ext cx="8234363" cy="0"/>
            </a:xfrm>
            <a:prstGeom prst="line">
              <a:avLst/>
            </a:prstGeom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55338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Color Palette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54025" y="1297522"/>
            <a:ext cx="8242719" cy="2566110"/>
            <a:chOff x="454024" y="1730028"/>
            <a:chExt cx="8242719" cy="3421481"/>
          </a:xfrm>
        </p:grpSpPr>
        <p:sp>
          <p:nvSpPr>
            <p:cNvPr id="13" name="Rectangle 93"/>
            <p:cNvSpPr>
              <a:spLocks noChangeArrowheads="1"/>
            </p:cNvSpPr>
            <p:nvPr/>
          </p:nvSpPr>
          <p:spPr bwMode="auto">
            <a:xfrm>
              <a:off x="454024" y="3015815"/>
              <a:ext cx="1261872" cy="851772"/>
            </a:xfrm>
            <a:prstGeom prst="rect">
              <a:avLst/>
            </a:prstGeom>
            <a:solidFill>
              <a:srgbClr val="1587DB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Light Blue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85 M: 19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157 B: 220</a:t>
              </a:r>
            </a:p>
          </p:txBody>
        </p:sp>
        <p:sp>
          <p:nvSpPr>
            <p:cNvPr id="14" name="Rectangle 93"/>
            <p:cNvSpPr>
              <a:spLocks noChangeArrowheads="1"/>
            </p:cNvSpPr>
            <p:nvPr/>
          </p:nvSpPr>
          <p:spPr bwMode="auto">
            <a:xfrm>
              <a:off x="1848522" y="3014612"/>
              <a:ext cx="1261872" cy="851772"/>
            </a:xfrm>
            <a:prstGeom prst="rect">
              <a:avLst/>
            </a:prstGeom>
            <a:solidFill>
              <a:srgbClr val="1A9EBC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Teal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95 M: 0 Y: 25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174 B: 197</a:t>
              </a:r>
            </a:p>
          </p:txBody>
        </p:sp>
        <p:sp>
          <p:nvSpPr>
            <p:cNvPr id="15" name="Rectangle 93"/>
            <p:cNvSpPr>
              <a:spLocks noChangeArrowheads="1"/>
            </p:cNvSpPr>
            <p:nvPr/>
          </p:nvSpPr>
          <p:spPr bwMode="auto">
            <a:xfrm>
              <a:off x="3243020" y="3014612"/>
              <a:ext cx="1261872" cy="851772"/>
            </a:xfrm>
            <a:prstGeom prst="rect">
              <a:avLst/>
            </a:prstGeom>
            <a:solidFill>
              <a:srgbClr val="188C63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Green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100 M: 0 Y: 66 K: 9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155 B: 123</a:t>
              </a: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</p:txBody>
        </p:sp>
        <p:sp>
          <p:nvSpPr>
            <p:cNvPr id="16" name="Rectangle 93"/>
            <p:cNvSpPr>
              <a:spLocks noChangeArrowheads="1"/>
            </p:cNvSpPr>
            <p:nvPr/>
          </p:nvSpPr>
          <p:spPr bwMode="auto">
            <a:xfrm>
              <a:off x="4637518" y="3014612"/>
              <a:ext cx="1261872" cy="851772"/>
            </a:xfrm>
            <a:prstGeom prst="rect">
              <a:avLst/>
            </a:prstGeom>
            <a:solidFill>
              <a:srgbClr val="7EC0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Lime Green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50 M: 0 Y: 100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141 G: 199 B: 63</a:t>
              </a: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</p:txBody>
        </p:sp>
        <p:sp>
          <p:nvSpPr>
            <p:cNvPr id="17" name="Rectangle 93"/>
            <p:cNvSpPr>
              <a:spLocks noChangeArrowheads="1"/>
            </p:cNvSpPr>
            <p:nvPr/>
          </p:nvSpPr>
          <p:spPr bwMode="auto">
            <a:xfrm>
              <a:off x="6032016" y="3014612"/>
              <a:ext cx="1261872" cy="851772"/>
            </a:xfrm>
            <a:prstGeom prst="rect">
              <a:avLst/>
            </a:prstGeom>
            <a:solidFill>
              <a:srgbClr val="57606A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Dark Gray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11 M: 1 Y: 0 K: 64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106 G: 115 B: 123</a:t>
              </a:r>
            </a:p>
          </p:txBody>
        </p:sp>
        <p:sp>
          <p:nvSpPr>
            <p:cNvPr id="18" name="Rectangle 93"/>
            <p:cNvSpPr>
              <a:spLocks noChangeArrowheads="1"/>
            </p:cNvSpPr>
            <p:nvPr/>
          </p:nvSpPr>
          <p:spPr bwMode="auto">
            <a:xfrm>
              <a:off x="7426516" y="3014612"/>
              <a:ext cx="1261872" cy="851772"/>
            </a:xfrm>
            <a:prstGeom prst="rect">
              <a:avLst/>
            </a:prstGeom>
            <a:solidFill>
              <a:srgbClr val="B1B3B5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Light Gray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0 Y: 0 K: 29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190 G: 192 B: 194</a:t>
              </a:r>
            </a:p>
          </p:txBody>
        </p:sp>
        <p:sp>
          <p:nvSpPr>
            <p:cNvPr id="19" name="Rectangle 93"/>
            <p:cNvSpPr>
              <a:spLocks noChangeArrowheads="1"/>
            </p:cNvSpPr>
            <p:nvPr/>
          </p:nvSpPr>
          <p:spPr bwMode="auto">
            <a:xfrm>
              <a:off x="462379" y="1730156"/>
              <a:ext cx="1261872" cy="851772"/>
            </a:xfrm>
            <a:prstGeom prst="rect">
              <a:avLst/>
            </a:prstGeom>
            <a:solidFill>
              <a:srgbClr val="0068AC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Blue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100 M: 50 Y: 0 K: 10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104 B: 172</a:t>
              </a:r>
            </a:p>
          </p:txBody>
        </p:sp>
        <p:sp>
          <p:nvSpPr>
            <p:cNvPr id="20" name="Rectangle 93"/>
            <p:cNvSpPr>
              <a:spLocks noChangeArrowheads="1"/>
            </p:cNvSpPr>
            <p:nvPr/>
          </p:nvSpPr>
          <p:spPr bwMode="auto">
            <a:xfrm>
              <a:off x="1857792" y="1730156"/>
              <a:ext cx="1257300" cy="851772"/>
            </a:xfrm>
            <a:prstGeom prst="rect">
              <a:avLst/>
            </a:prstGeom>
            <a:solidFill>
              <a:srgbClr val="FECA02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Yellow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18 Y: 100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255 G: 207 B: 1</a:t>
              </a:r>
            </a:p>
          </p:txBody>
        </p:sp>
        <p:sp>
          <p:nvSpPr>
            <p:cNvPr id="21" name="Rectangle 93"/>
            <p:cNvSpPr>
              <a:spLocks noChangeArrowheads="1"/>
            </p:cNvSpPr>
            <p:nvPr/>
          </p:nvSpPr>
          <p:spPr bwMode="auto">
            <a:xfrm>
              <a:off x="3248633" y="1730156"/>
              <a:ext cx="1261872" cy="851772"/>
            </a:xfrm>
            <a:prstGeom prst="rect">
              <a:avLst/>
            </a:prstGeom>
            <a:solidFill>
              <a:srgbClr val="EB7C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Orange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53 Y: 100 K: 2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240 G: 139 B: 29</a:t>
              </a: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</p:txBody>
        </p:sp>
        <p:sp>
          <p:nvSpPr>
            <p:cNvPr id="22" name="Rectangle 93"/>
            <p:cNvSpPr>
              <a:spLocks noChangeArrowheads="1"/>
            </p:cNvSpPr>
            <p:nvPr/>
          </p:nvSpPr>
          <p:spPr bwMode="auto">
            <a:xfrm>
              <a:off x="4644046" y="1730156"/>
              <a:ext cx="1261872" cy="851772"/>
            </a:xfrm>
            <a:prstGeom prst="rect">
              <a:avLst/>
            </a:prstGeom>
            <a:solidFill>
              <a:srgbClr val="DA0313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Red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100 Y: 99 K: 4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227 G: 27 B: 35</a:t>
              </a: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</p:txBody>
        </p:sp>
        <p:sp>
          <p:nvSpPr>
            <p:cNvPr id="23" name="Rectangle 93"/>
            <p:cNvSpPr>
              <a:spLocks noChangeArrowheads="1"/>
            </p:cNvSpPr>
            <p:nvPr/>
          </p:nvSpPr>
          <p:spPr bwMode="auto">
            <a:xfrm>
              <a:off x="6039459" y="1730156"/>
              <a:ext cx="1261872" cy="851772"/>
            </a:xfrm>
            <a:prstGeom prst="rect">
              <a:avLst/>
            </a:prstGeom>
            <a:solidFill>
              <a:srgbClr val="900176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Violet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33 M: 100 Y: 0 K: 8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163 G: 25 B: 132</a:t>
              </a:r>
            </a:p>
          </p:txBody>
        </p:sp>
        <p:sp>
          <p:nvSpPr>
            <p:cNvPr id="24" name="Rectangle 93"/>
            <p:cNvSpPr>
              <a:spLocks noChangeArrowheads="1"/>
            </p:cNvSpPr>
            <p:nvPr/>
          </p:nvSpPr>
          <p:spPr bwMode="auto">
            <a:xfrm>
              <a:off x="7434871" y="1730028"/>
              <a:ext cx="1261872" cy="852028"/>
            </a:xfrm>
            <a:prstGeom prst="rect">
              <a:avLst/>
            </a:prstGeom>
            <a:solidFill>
              <a:srgbClr val="361585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Purple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89 M: 100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73 G: 47 B: 146</a:t>
              </a:r>
            </a:p>
          </p:txBody>
        </p:sp>
        <p:sp>
          <p:nvSpPr>
            <p:cNvPr id="25" name="Rectangle 93"/>
            <p:cNvSpPr>
              <a:spLocks noChangeArrowheads="1"/>
            </p:cNvSpPr>
            <p:nvPr/>
          </p:nvSpPr>
          <p:spPr bwMode="auto">
            <a:xfrm>
              <a:off x="6032016" y="4296830"/>
              <a:ext cx="1261872" cy="85467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88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Black</a:t>
              </a:r>
              <a:endParaRPr lang="en-US" sz="788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88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0 Y: 0 K: 100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0 B: 0</a:t>
              </a:r>
            </a:p>
          </p:txBody>
        </p:sp>
        <p:sp>
          <p:nvSpPr>
            <p:cNvPr id="26" name="Rectangle 93"/>
            <p:cNvSpPr>
              <a:spLocks noChangeArrowheads="1"/>
            </p:cNvSpPr>
            <p:nvPr/>
          </p:nvSpPr>
          <p:spPr bwMode="auto">
            <a:xfrm>
              <a:off x="7426516" y="4296830"/>
              <a:ext cx="1261872" cy="854679"/>
            </a:xfrm>
            <a:prstGeom prst="rect">
              <a:avLst/>
            </a:prstGeom>
            <a:solidFill>
              <a:schemeClr val="bg1"/>
            </a:solidFill>
            <a:ln w="6350" cmpd="sng">
              <a:solidFill>
                <a:srgbClr val="B1B3B5"/>
              </a:solidFill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88" b="1" dirty="0">
                  <a:solidFill>
                    <a:srgbClr val="57606A"/>
                  </a:solidFill>
                  <a:latin typeface="Arial"/>
                  <a:ea typeface="ＭＳ Ｐゴシック" pitchFamily="34" charset="-128"/>
                  <a:cs typeface="Arial"/>
                </a:rPr>
                <a:t>White</a:t>
              </a:r>
              <a:endParaRPr lang="en-US" sz="788" dirty="0">
                <a:solidFill>
                  <a:srgbClr val="57606A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88" dirty="0">
                <a:solidFill>
                  <a:srgbClr val="57606A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57606A"/>
                  </a:solidFill>
                  <a:latin typeface="Arial"/>
                  <a:ea typeface="ＭＳ Ｐゴシック" pitchFamily="34" charset="-128"/>
                  <a:cs typeface="Arial"/>
                </a:rPr>
                <a:t>C: 0 M: 0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57606A"/>
                  </a:solidFill>
                  <a:latin typeface="Arial"/>
                  <a:ea typeface="ＭＳ Ｐゴシック" pitchFamily="34" charset="-128"/>
                  <a:cs typeface="Arial"/>
                </a:rPr>
                <a:t>R: 255 G: 255 B: 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3988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88807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B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3042745"/>
            <a:ext cx="3877056" cy="466027"/>
          </a:xfrm>
        </p:spPr>
        <p:txBody>
          <a:bodyPr lIns="0" tIns="0" rIns="0" bIns="0"/>
          <a:lstStyle>
            <a:lvl1pPr>
              <a:defRPr sz="24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Thank You!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893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_Business_Comps_R0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8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8"/>
            <a:ext cx="3617911" cy="982320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bg1"/>
                </a:solidFill>
                <a:latin typeface="Franklin Gothic Book"/>
                <a:cs typeface="Franklin Gothic Book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</p:spPr>
        <p:txBody>
          <a:bodyPr/>
          <a:lstStyle>
            <a:lvl1pPr marL="0" indent="0">
              <a:buNone/>
              <a:defRPr sz="1350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838" y="4458689"/>
            <a:ext cx="1479550" cy="33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5366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PICS_Business_Comps_R032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9" descr="APICS_Logo_PMS7462_C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788" y="4454330"/>
            <a:ext cx="1498600" cy="3429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800" baseline="0">
                <a:solidFill>
                  <a:schemeClr val="tx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8"/>
            <a:ext cx="3617911" cy="982320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tx1"/>
                </a:solidFill>
                <a:latin typeface="Franklin Gothic Book"/>
                <a:cs typeface="Franklin Gothic Book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</p:spPr>
        <p:txBody>
          <a:bodyPr/>
          <a:lstStyle>
            <a:lvl1pPr marL="0" indent="0">
              <a:buNone/>
              <a:defRPr sz="1350" baseline="0">
                <a:solidFill>
                  <a:schemeClr val="tx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1952047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5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14" name="Picture 13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41435" y="413845"/>
            <a:ext cx="3704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200" dirty="0">
              <a:solidFill>
                <a:srgbClr val="0068AC"/>
              </a:solidFill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826878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_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7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79136" y="3255264"/>
            <a:ext cx="3950208" cy="1370516"/>
          </a:xfrm>
        </p:spPr>
        <p:txBody>
          <a:bodyPr/>
          <a:lstStyle>
            <a:lvl1pPr marL="0" indent="0">
              <a:buClr>
                <a:srgbClr val="EA7816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pic>
        <p:nvPicPr>
          <p:cNvPr id="11" name="Picture 10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5488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PICS Business System 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55264"/>
            <a:ext cx="3962400" cy="1370516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baseline="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2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13" name="Picture 12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67614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Section_Blu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 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57034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10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65502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4026" y="937022"/>
            <a:ext cx="8235949" cy="3690938"/>
          </a:xfrm>
        </p:spPr>
        <p:txBody>
          <a:bodyPr/>
          <a:lstStyle>
            <a:lvl1pPr marL="0" indent="0">
              <a:spcBef>
                <a:spcPts val="1350"/>
              </a:spcBef>
              <a:buSzPct val="80000"/>
              <a:buFont typeface="Wingdings" pitchFamily="2" charset="2"/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  <a:lvl2pPr marL="173831" indent="-173831">
              <a:buFont typeface="Wingdings" panose="05000000000000000000" pitchFamily="2" charset="2"/>
              <a:buChar char="§"/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 marL="557213" indent="-257175">
              <a:buFont typeface="Arial" pitchFamily="34" charset="0"/>
              <a:buChar char="–"/>
              <a:tabLst>
                <a:tab pos="472679" algn="l"/>
              </a:tabLst>
              <a:defRPr sz="1350">
                <a:solidFill>
                  <a:schemeClr val="bg2">
                    <a:lumMod val="25000"/>
                  </a:schemeClr>
                </a:solidFill>
              </a:defRPr>
            </a:lvl3pPr>
            <a:lvl4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4pPr>
            <a:lvl5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1884437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/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/>
              <a:t>Contents or Agenda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51104" y="1545432"/>
            <a:ext cx="8254746" cy="3118247"/>
          </a:xfrm>
        </p:spPr>
        <p:txBody>
          <a:bodyPr/>
          <a:lstStyle>
            <a:lvl1pPr marL="210741" indent="-210741">
              <a:spcBef>
                <a:spcPts val="450"/>
              </a:spcBef>
              <a:buClrTx/>
              <a:buSzPct val="80000"/>
              <a:buFont typeface="+mj-lt"/>
              <a:buAutoNum type="arabicPeriod"/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0850" y="777479"/>
            <a:ext cx="8255000" cy="548878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Optional introductory text goes here.</a:t>
            </a:r>
          </a:p>
        </p:txBody>
      </p:sp>
    </p:spTree>
    <p:extLst>
      <p:ext uri="{BB962C8B-B14F-4D97-AF65-F5344CB8AC3E}">
        <p14:creationId xmlns:p14="http://schemas.microsoft.com/office/powerpoint/2010/main" val="1032024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_Business_Comps_R0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725" b="1" i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9"/>
            <a:ext cx="3617911" cy="1074653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838" y="4458689"/>
            <a:ext cx="1479550" cy="33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5789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8048"/>
            <a:ext cx="4038600" cy="3656574"/>
          </a:xfrm>
        </p:spPr>
        <p:txBody>
          <a:bodyPr/>
          <a:lstStyle>
            <a:lvl1pPr marL="0" indent="0">
              <a:buNone/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938048"/>
            <a:ext cx="4038600" cy="3656574"/>
          </a:xfrm>
        </p:spPr>
        <p:txBody>
          <a:bodyPr/>
          <a:lstStyle>
            <a:lvl1pPr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071277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3178176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1750" y="1261241"/>
            <a:ext cx="4845050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 marL="177404" indent="-177404"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841750" y="930166"/>
            <a:ext cx="4863996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75617478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533697" y="937022"/>
            <a:ext cx="3178176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4875213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5" y="930166"/>
            <a:ext cx="4866784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34639493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4872038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32438" y="1261241"/>
            <a:ext cx="3154362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532439" y="930166"/>
            <a:ext cx="3166697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93024574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841751" y="937022"/>
            <a:ext cx="4870123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3205163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3196733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2857774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6556375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8838" y="1261241"/>
            <a:ext cx="1477962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208838" y="930166"/>
            <a:ext cx="1483742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5059366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155826" y="937022"/>
            <a:ext cx="6556048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1511300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1507325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55677565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937022"/>
            <a:ext cx="8257849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</p:spTree>
    <p:extLst>
      <p:ext uri="{BB962C8B-B14F-4D97-AF65-F5344CB8AC3E}">
        <p14:creationId xmlns:p14="http://schemas.microsoft.com/office/powerpoint/2010/main" val="135753816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 5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2656489"/>
            <a:ext cx="8257849" cy="1800020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8254999" cy="1363718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8233287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8368465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grap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Biography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1" y="937022"/>
            <a:ext cx="1508125" cy="1637109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Insert Headshot</a:t>
            </a:r>
            <a:endParaRPr lang="en-US" sz="900" i="1" dirty="0">
              <a:solidFill>
                <a:schemeClr val="bg1">
                  <a:lumMod val="50000"/>
                </a:schemeClr>
              </a:solidFill>
              <a:latin typeface="Franklin Gothic Book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55826" y="1261241"/>
            <a:ext cx="6530975" cy="3333381"/>
          </a:xfrm>
        </p:spPr>
        <p:txBody>
          <a:bodyPr/>
          <a:lstStyle>
            <a:lvl1pPr>
              <a:spcBef>
                <a:spcPts val="90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225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149232" y="930166"/>
            <a:ext cx="6556514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tx1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Name, Title</a:t>
            </a:r>
          </a:p>
        </p:txBody>
      </p:sp>
    </p:spTree>
    <p:extLst>
      <p:ext uri="{BB962C8B-B14F-4D97-AF65-F5344CB8AC3E}">
        <p14:creationId xmlns:p14="http://schemas.microsoft.com/office/powerpoint/2010/main" val="211924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PICS_Business_Comps_R032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9" descr="APICS_Logo_PMS7462_C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788" y="4454330"/>
            <a:ext cx="1498600" cy="3429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725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9"/>
            <a:ext cx="3617911" cy="1074653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>
                <a:solidFill>
                  <a:schemeClr val="tx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119484331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aphicFrame>
        <p:nvGraphicFramePr>
          <p:cNvPr id="3" name="Table Placeholder 5"/>
          <p:cNvGraphicFramePr>
            <a:graphicFrameLocks/>
          </p:cNvGraphicFramePr>
          <p:nvPr userDrawn="1"/>
        </p:nvGraphicFramePr>
        <p:xfrm>
          <a:off x="454025" y="953692"/>
          <a:ext cx="8229600" cy="348020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096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3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Text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B w="127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Text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B w="127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98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Franklin Gothic Book"/>
                        <a:ea typeface="ＭＳ Ｐゴシック" pitchFamily="34" charset="-128"/>
                        <a:cs typeface="Franklin Gothic Book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790566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Pie Chart</a:t>
            </a:r>
          </a:p>
        </p:txBody>
      </p:sp>
      <p:graphicFrame>
        <p:nvGraphicFramePr>
          <p:cNvPr id="4" name="Chart Placeholder 6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0553028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Line Chart</a:t>
            </a:r>
          </a:p>
        </p:txBody>
      </p:sp>
      <p:graphicFrame>
        <p:nvGraphicFramePr>
          <p:cNvPr id="5" name="Chart Placeholder 7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9673514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Bar Chart</a:t>
            </a:r>
          </a:p>
        </p:txBody>
      </p:sp>
      <p:graphicFrame>
        <p:nvGraphicFramePr>
          <p:cNvPr id="4" name="Chart Placeholder 7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2939930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Horizontal Line Chart</a:t>
            </a:r>
          </a:p>
        </p:txBody>
      </p:sp>
      <p:graphicFrame>
        <p:nvGraphicFramePr>
          <p:cNvPr id="5" name="Chart Placeholder 6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3274837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Grid Template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454026" y="943880"/>
            <a:ext cx="8234363" cy="3684080"/>
            <a:chOff x="454025" y="1258507"/>
            <a:chExt cx="8234363" cy="4683506"/>
          </a:xfrm>
        </p:grpSpPr>
        <p:sp>
          <p:nvSpPr>
            <p:cNvPr id="6" name="Rectangle 5"/>
            <p:cNvSpPr/>
            <p:nvPr/>
          </p:nvSpPr>
          <p:spPr>
            <a:xfrm>
              <a:off x="45402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2139950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82587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51898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192963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454025" y="5940951"/>
              <a:ext cx="8234363" cy="0"/>
            </a:xfrm>
            <a:prstGeom prst="line">
              <a:avLst/>
            </a:prstGeom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706908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Color Palette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54025" y="1297522"/>
            <a:ext cx="8242719" cy="2566206"/>
            <a:chOff x="454024" y="1730028"/>
            <a:chExt cx="8242719" cy="3421609"/>
          </a:xfrm>
        </p:grpSpPr>
        <p:sp>
          <p:nvSpPr>
            <p:cNvPr id="13" name="Rectangle 93"/>
            <p:cNvSpPr>
              <a:spLocks noChangeArrowheads="1"/>
            </p:cNvSpPr>
            <p:nvPr/>
          </p:nvSpPr>
          <p:spPr bwMode="auto">
            <a:xfrm>
              <a:off x="454024" y="3015687"/>
              <a:ext cx="1261872" cy="852028"/>
            </a:xfrm>
            <a:prstGeom prst="rect">
              <a:avLst/>
            </a:prstGeom>
            <a:solidFill>
              <a:srgbClr val="1587DB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Light Blue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85 M: 19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157 B: 220</a:t>
              </a:r>
            </a:p>
          </p:txBody>
        </p:sp>
        <p:sp>
          <p:nvSpPr>
            <p:cNvPr id="14" name="Rectangle 93"/>
            <p:cNvSpPr>
              <a:spLocks noChangeArrowheads="1"/>
            </p:cNvSpPr>
            <p:nvPr/>
          </p:nvSpPr>
          <p:spPr bwMode="auto">
            <a:xfrm>
              <a:off x="1848522" y="3014484"/>
              <a:ext cx="1261872" cy="852028"/>
            </a:xfrm>
            <a:prstGeom prst="rect">
              <a:avLst/>
            </a:prstGeom>
            <a:solidFill>
              <a:srgbClr val="1A9EBC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Teal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95 M: 0 Y: 25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174 B: 197</a:t>
              </a:r>
            </a:p>
          </p:txBody>
        </p:sp>
        <p:sp>
          <p:nvSpPr>
            <p:cNvPr id="15" name="Rectangle 93"/>
            <p:cNvSpPr>
              <a:spLocks noChangeArrowheads="1"/>
            </p:cNvSpPr>
            <p:nvPr/>
          </p:nvSpPr>
          <p:spPr bwMode="auto">
            <a:xfrm>
              <a:off x="3243020" y="3014484"/>
              <a:ext cx="1261872" cy="852028"/>
            </a:xfrm>
            <a:prstGeom prst="rect">
              <a:avLst/>
            </a:prstGeom>
            <a:solidFill>
              <a:srgbClr val="188C63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Green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100 M: 0 Y: 66 K: 9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155 B: 123</a:t>
              </a: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</p:txBody>
        </p:sp>
        <p:sp>
          <p:nvSpPr>
            <p:cNvPr id="16" name="Rectangle 93"/>
            <p:cNvSpPr>
              <a:spLocks noChangeArrowheads="1"/>
            </p:cNvSpPr>
            <p:nvPr/>
          </p:nvSpPr>
          <p:spPr bwMode="auto">
            <a:xfrm>
              <a:off x="4637518" y="3014484"/>
              <a:ext cx="1261872" cy="852028"/>
            </a:xfrm>
            <a:prstGeom prst="rect">
              <a:avLst/>
            </a:prstGeom>
            <a:solidFill>
              <a:srgbClr val="7EC0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Lime Green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50 M: 0 Y: 100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141 G: 199 B: 63</a:t>
              </a: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</p:txBody>
        </p:sp>
        <p:sp>
          <p:nvSpPr>
            <p:cNvPr id="17" name="Rectangle 93"/>
            <p:cNvSpPr>
              <a:spLocks noChangeArrowheads="1"/>
            </p:cNvSpPr>
            <p:nvPr/>
          </p:nvSpPr>
          <p:spPr bwMode="auto">
            <a:xfrm>
              <a:off x="6032016" y="3014484"/>
              <a:ext cx="1261872" cy="852028"/>
            </a:xfrm>
            <a:prstGeom prst="rect">
              <a:avLst/>
            </a:prstGeom>
            <a:solidFill>
              <a:srgbClr val="57606A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Dark Gray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11 M: 1 Y: 0 K: 64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106 G: 115 B: 123</a:t>
              </a:r>
            </a:p>
          </p:txBody>
        </p:sp>
        <p:sp>
          <p:nvSpPr>
            <p:cNvPr id="18" name="Rectangle 93"/>
            <p:cNvSpPr>
              <a:spLocks noChangeArrowheads="1"/>
            </p:cNvSpPr>
            <p:nvPr/>
          </p:nvSpPr>
          <p:spPr bwMode="auto">
            <a:xfrm>
              <a:off x="7426516" y="3014484"/>
              <a:ext cx="1261872" cy="852028"/>
            </a:xfrm>
            <a:prstGeom prst="rect">
              <a:avLst/>
            </a:prstGeom>
            <a:solidFill>
              <a:srgbClr val="B1B3B5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Light Gray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0 Y: 0 K: 29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190 G: 192 B: 194</a:t>
              </a:r>
            </a:p>
          </p:txBody>
        </p:sp>
        <p:sp>
          <p:nvSpPr>
            <p:cNvPr id="19" name="Rectangle 93"/>
            <p:cNvSpPr>
              <a:spLocks noChangeArrowheads="1"/>
            </p:cNvSpPr>
            <p:nvPr/>
          </p:nvSpPr>
          <p:spPr bwMode="auto">
            <a:xfrm>
              <a:off x="462379" y="1730028"/>
              <a:ext cx="1261872" cy="852028"/>
            </a:xfrm>
            <a:prstGeom prst="rect">
              <a:avLst/>
            </a:prstGeom>
            <a:solidFill>
              <a:srgbClr val="0068AC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Blue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100 M: 50 Y: 0 K: 10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104 B: 172</a:t>
              </a:r>
            </a:p>
          </p:txBody>
        </p:sp>
        <p:sp>
          <p:nvSpPr>
            <p:cNvPr id="20" name="Rectangle 93"/>
            <p:cNvSpPr>
              <a:spLocks noChangeArrowheads="1"/>
            </p:cNvSpPr>
            <p:nvPr/>
          </p:nvSpPr>
          <p:spPr bwMode="auto">
            <a:xfrm>
              <a:off x="1857792" y="1730028"/>
              <a:ext cx="1257300" cy="852028"/>
            </a:xfrm>
            <a:prstGeom prst="rect">
              <a:avLst/>
            </a:prstGeom>
            <a:solidFill>
              <a:srgbClr val="FECA02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Yellow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18 Y: 100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255 G: 207 B: 1</a:t>
              </a:r>
            </a:p>
          </p:txBody>
        </p:sp>
        <p:sp>
          <p:nvSpPr>
            <p:cNvPr id="21" name="Rectangle 93"/>
            <p:cNvSpPr>
              <a:spLocks noChangeArrowheads="1"/>
            </p:cNvSpPr>
            <p:nvPr/>
          </p:nvSpPr>
          <p:spPr bwMode="auto">
            <a:xfrm>
              <a:off x="3248633" y="1730028"/>
              <a:ext cx="1261872" cy="852028"/>
            </a:xfrm>
            <a:prstGeom prst="rect">
              <a:avLst/>
            </a:prstGeom>
            <a:solidFill>
              <a:srgbClr val="EB7C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Orange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53 Y: 100 K: 2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240 G: 139 B: 29</a:t>
              </a: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</p:txBody>
        </p:sp>
        <p:sp>
          <p:nvSpPr>
            <p:cNvPr id="22" name="Rectangle 93"/>
            <p:cNvSpPr>
              <a:spLocks noChangeArrowheads="1"/>
            </p:cNvSpPr>
            <p:nvPr/>
          </p:nvSpPr>
          <p:spPr bwMode="auto">
            <a:xfrm>
              <a:off x="4644046" y="1730028"/>
              <a:ext cx="1261872" cy="852028"/>
            </a:xfrm>
            <a:prstGeom prst="rect">
              <a:avLst/>
            </a:prstGeom>
            <a:solidFill>
              <a:srgbClr val="DA0313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Red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100 Y: 99 K: 4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227 G: 27 B: 35</a:t>
              </a: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</p:txBody>
        </p:sp>
        <p:sp>
          <p:nvSpPr>
            <p:cNvPr id="23" name="Rectangle 93"/>
            <p:cNvSpPr>
              <a:spLocks noChangeArrowheads="1"/>
            </p:cNvSpPr>
            <p:nvPr/>
          </p:nvSpPr>
          <p:spPr bwMode="auto">
            <a:xfrm>
              <a:off x="6039459" y="1730028"/>
              <a:ext cx="1261872" cy="852028"/>
            </a:xfrm>
            <a:prstGeom prst="rect">
              <a:avLst/>
            </a:prstGeom>
            <a:solidFill>
              <a:srgbClr val="900176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Violet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33 M: 100 Y: 0 K: 8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163 G: 25 B: 132</a:t>
              </a:r>
            </a:p>
          </p:txBody>
        </p:sp>
        <p:sp>
          <p:nvSpPr>
            <p:cNvPr id="24" name="Rectangle 93"/>
            <p:cNvSpPr>
              <a:spLocks noChangeArrowheads="1"/>
            </p:cNvSpPr>
            <p:nvPr/>
          </p:nvSpPr>
          <p:spPr bwMode="auto">
            <a:xfrm>
              <a:off x="7434871" y="1730028"/>
              <a:ext cx="1261872" cy="852028"/>
            </a:xfrm>
            <a:prstGeom prst="rect">
              <a:avLst/>
            </a:prstGeom>
            <a:solidFill>
              <a:srgbClr val="361585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Purple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89 M: 100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73 G: 47 B: 146</a:t>
              </a:r>
            </a:p>
          </p:txBody>
        </p:sp>
        <p:sp>
          <p:nvSpPr>
            <p:cNvPr id="25" name="Rectangle 93"/>
            <p:cNvSpPr>
              <a:spLocks noChangeArrowheads="1"/>
            </p:cNvSpPr>
            <p:nvPr/>
          </p:nvSpPr>
          <p:spPr bwMode="auto">
            <a:xfrm>
              <a:off x="6032016" y="4296702"/>
              <a:ext cx="1261872" cy="85493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88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Black</a:t>
              </a:r>
              <a:endParaRPr lang="en-US" sz="788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88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0 Y: 0 K: 100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0 G: 0 B: 0</a:t>
              </a:r>
            </a:p>
          </p:txBody>
        </p:sp>
        <p:sp>
          <p:nvSpPr>
            <p:cNvPr id="26" name="Rectangle 93"/>
            <p:cNvSpPr>
              <a:spLocks noChangeArrowheads="1"/>
            </p:cNvSpPr>
            <p:nvPr/>
          </p:nvSpPr>
          <p:spPr bwMode="auto">
            <a:xfrm>
              <a:off x="7426516" y="4296702"/>
              <a:ext cx="1261872" cy="854935"/>
            </a:xfrm>
            <a:prstGeom prst="rect">
              <a:avLst/>
            </a:prstGeom>
            <a:solidFill>
              <a:schemeClr val="bg1"/>
            </a:solidFill>
            <a:ln w="6350" cmpd="sng">
              <a:solidFill>
                <a:srgbClr val="B1B3B5"/>
              </a:solidFill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88" b="1" dirty="0">
                  <a:solidFill>
                    <a:srgbClr val="57606A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White</a:t>
              </a:r>
              <a:endParaRPr lang="en-US" sz="788" dirty="0">
                <a:solidFill>
                  <a:srgbClr val="57606A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88" dirty="0">
                <a:solidFill>
                  <a:srgbClr val="57606A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57606A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0 M: 0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57606A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255 G: 255 B: 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234307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B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3042745"/>
            <a:ext cx="3877056" cy="466027"/>
          </a:xfrm>
        </p:spPr>
        <p:txBody>
          <a:bodyPr lIns="0" tIns="0" rIns="0" bIns="0"/>
          <a:lstStyle>
            <a:lvl1pPr>
              <a:defRPr sz="24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Thank You!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67806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_Business_Comps_R0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725" b="1" i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9"/>
            <a:ext cx="3617911" cy="1074653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838" y="4458689"/>
            <a:ext cx="1479550" cy="33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88073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PICS_Business_Comps_R032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9" descr="APICS_Logo_PMS7462_C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788" y="4454330"/>
            <a:ext cx="1498600" cy="3429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725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9"/>
            <a:ext cx="3617911" cy="1074653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>
                <a:solidFill>
                  <a:schemeClr val="tx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3829978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5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14" name="Picture 13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41435" y="413845"/>
            <a:ext cx="3704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200" dirty="0">
              <a:solidFill>
                <a:srgbClr val="0068AC"/>
              </a:solidFill>
              <a:latin typeface="Arial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1960910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5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14" name="Picture 13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41435" y="413845"/>
            <a:ext cx="3704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200" dirty="0">
              <a:solidFill>
                <a:srgbClr val="0068AC"/>
              </a:solidFill>
              <a:latin typeface="Arial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334690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_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7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" name="Picture 10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3146140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PICS Business System 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3" name="Picture 12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03212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Section_Blu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 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906946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10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0724924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4026" y="937022"/>
            <a:ext cx="8235949" cy="369093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350"/>
              </a:spcBef>
              <a:buSzPct val="80000"/>
              <a:buFont typeface="Wingdings" pitchFamily="2" charset="2"/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  <a:lvl2pPr marL="173831" indent="-173831">
              <a:buFont typeface="Wingdings" panose="05000000000000000000" pitchFamily="2" charset="2"/>
              <a:buChar char="§"/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 marL="557213" indent="-257175">
              <a:buFont typeface="Arial" pitchFamily="34" charset="0"/>
              <a:buChar char="–"/>
              <a:tabLst>
                <a:tab pos="472679" algn="l"/>
              </a:tabLst>
              <a:defRPr sz="1350">
                <a:solidFill>
                  <a:schemeClr val="bg2">
                    <a:lumMod val="25000"/>
                  </a:schemeClr>
                </a:solidFill>
              </a:defRPr>
            </a:lvl3pPr>
            <a:lvl4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4pPr>
            <a:lvl5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402770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/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latin typeface="Arial"/>
                <a:cs typeface="Arial"/>
              </a:defRPr>
            </a:lvl1pPr>
          </a:lstStyle>
          <a:p>
            <a:r>
              <a:rPr lang="en-US" dirty="0"/>
              <a:t>Contents or Agenda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51104" y="1545432"/>
            <a:ext cx="8254746" cy="3118247"/>
          </a:xfrm>
          <a:prstGeom prst="rect">
            <a:avLst/>
          </a:prstGeom>
        </p:spPr>
        <p:txBody>
          <a:bodyPr/>
          <a:lstStyle>
            <a:lvl1pPr marL="210741" indent="-210741">
              <a:spcBef>
                <a:spcPts val="450"/>
              </a:spcBef>
              <a:buClrTx/>
              <a:buSzPct val="80000"/>
              <a:buFont typeface="+mj-lt"/>
              <a:buAutoNum type="arabicPeriod"/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0850" y="777479"/>
            <a:ext cx="8255000" cy="54887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Optional introductory text goes here.</a:t>
            </a:r>
          </a:p>
        </p:txBody>
      </p:sp>
    </p:spTree>
    <p:extLst>
      <p:ext uri="{BB962C8B-B14F-4D97-AF65-F5344CB8AC3E}">
        <p14:creationId xmlns:p14="http://schemas.microsoft.com/office/powerpoint/2010/main" val="172134715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8048"/>
            <a:ext cx="4038600" cy="36565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938048"/>
            <a:ext cx="4038600" cy="3656574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4730309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3178176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1750" y="1261241"/>
            <a:ext cx="4845050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 marL="177404" indent="-177404"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841750" y="930166"/>
            <a:ext cx="4863996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74677679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533697" y="937022"/>
            <a:ext cx="3178176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4875213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5" y="930166"/>
            <a:ext cx="4866784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357217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_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7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" name="Picture 10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4682398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4872038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32438" y="1261241"/>
            <a:ext cx="3154362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532439" y="930166"/>
            <a:ext cx="3166697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86659660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841751" y="937022"/>
            <a:ext cx="4870123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3205163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3196733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37752174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6556375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8838" y="1261241"/>
            <a:ext cx="1477962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208838" y="930166"/>
            <a:ext cx="1483742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31311321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Side Not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155826" y="937022"/>
            <a:ext cx="6556048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1511300" cy="3333381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1507325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410230099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937022"/>
            <a:ext cx="8257849" cy="35194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</p:spTree>
    <p:extLst>
      <p:ext uri="{BB962C8B-B14F-4D97-AF65-F5344CB8AC3E}">
        <p14:creationId xmlns:p14="http://schemas.microsoft.com/office/powerpoint/2010/main" val="423748030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 5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6" y="2656489"/>
            <a:ext cx="8257849" cy="18000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8254999" cy="1363718"/>
          </a:xfrm>
          <a:prstGeom prst="rect">
            <a:avLst/>
          </a:prstGeo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930166"/>
            <a:ext cx="8233287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85079539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grap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Biography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1" y="937022"/>
            <a:ext cx="1508125" cy="163710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Arial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Insert Headshot</a:t>
            </a:r>
            <a:endParaRPr lang="en-US" sz="900" i="1" dirty="0">
              <a:solidFill>
                <a:schemeClr val="bg1">
                  <a:lumMod val="50000"/>
                </a:schemeClr>
              </a:solidFill>
              <a:latin typeface="Franklin Gothic Book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55826" y="1261241"/>
            <a:ext cx="6530975" cy="3333381"/>
          </a:xfrm>
          <a:prstGeom prst="rect">
            <a:avLst/>
          </a:prstGeom>
        </p:spPr>
        <p:txBody>
          <a:bodyPr/>
          <a:lstStyle>
            <a:lvl1pPr>
              <a:spcBef>
                <a:spcPts val="90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</a:defRPr>
            </a:lvl1pPr>
            <a:lvl2pPr>
              <a:spcBef>
                <a:spcPts val="225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Arial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Arial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149232" y="930166"/>
            <a:ext cx="6556514" cy="2837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Name, Title</a:t>
            </a:r>
          </a:p>
        </p:txBody>
      </p:sp>
    </p:spTree>
    <p:extLst>
      <p:ext uri="{BB962C8B-B14F-4D97-AF65-F5344CB8AC3E}">
        <p14:creationId xmlns:p14="http://schemas.microsoft.com/office/powerpoint/2010/main" val="424633937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aphicFrame>
        <p:nvGraphicFramePr>
          <p:cNvPr id="3" name="Table Placeholder 5"/>
          <p:cNvGraphicFramePr>
            <a:graphicFrameLocks/>
          </p:cNvGraphicFramePr>
          <p:nvPr userDrawn="1"/>
        </p:nvGraphicFramePr>
        <p:xfrm>
          <a:off x="454025" y="953691"/>
          <a:ext cx="8229600" cy="3466818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096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3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B w="127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B w="127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6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78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7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90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Text</a:t>
                      </a:r>
                      <a:endParaRPr kumimoji="0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ＭＳ Ｐゴシック" pitchFamily="34" charset="-128"/>
                        <a:cs typeface="Arial"/>
                      </a:endParaRPr>
                    </a:p>
                  </a:txBody>
                  <a:tcPr marT="68580" marB="68580" horzOverflow="overflow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837604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Pie Chart</a:t>
            </a:r>
          </a:p>
        </p:txBody>
      </p:sp>
      <p:graphicFrame>
        <p:nvGraphicFramePr>
          <p:cNvPr id="4" name="Chart Placeholder 6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8337999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Line Chart</a:t>
            </a:r>
          </a:p>
        </p:txBody>
      </p:sp>
      <p:graphicFrame>
        <p:nvGraphicFramePr>
          <p:cNvPr id="5" name="Chart Placeholder 7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86878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PICS Business System 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3" name="Picture 12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4145614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Bar Chart</a:t>
            </a:r>
          </a:p>
        </p:txBody>
      </p:sp>
      <p:graphicFrame>
        <p:nvGraphicFramePr>
          <p:cNvPr id="4" name="Chart Placeholder 7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3634575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Horizontal Line Chart</a:t>
            </a:r>
          </a:p>
        </p:txBody>
      </p:sp>
      <p:graphicFrame>
        <p:nvGraphicFramePr>
          <p:cNvPr id="5" name="Chart Placeholder 6"/>
          <p:cNvGraphicFramePr>
            <a:graphicFrameLocks/>
          </p:cNvGraphicFramePr>
          <p:nvPr userDrawn="1"/>
        </p:nvGraphicFramePr>
        <p:xfrm>
          <a:off x="457200" y="957263"/>
          <a:ext cx="8229600" cy="366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916077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Grid Template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381001" y="887920"/>
            <a:ext cx="8234363" cy="3684080"/>
            <a:chOff x="454025" y="1258507"/>
            <a:chExt cx="8234363" cy="4683506"/>
          </a:xfrm>
        </p:grpSpPr>
        <p:sp>
          <p:nvSpPr>
            <p:cNvPr id="6" name="Rectangle 5"/>
            <p:cNvSpPr/>
            <p:nvPr/>
          </p:nvSpPr>
          <p:spPr>
            <a:xfrm>
              <a:off x="45402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2139950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82587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518985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192963" y="1258507"/>
              <a:ext cx="1495425" cy="4683506"/>
            </a:xfrm>
            <a:prstGeom prst="rect">
              <a:avLst/>
            </a:prstGeom>
            <a:noFill/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900" b="1" dirty="0">
                <a:solidFill>
                  <a:srgbClr val="FFFFFF">
                    <a:lumMod val="50000"/>
                  </a:srgbClr>
                </a:solidFill>
                <a:latin typeface="Arial"/>
              </a:endParaRPr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454025" y="5940951"/>
              <a:ext cx="8234363" cy="0"/>
            </a:xfrm>
            <a:prstGeom prst="line">
              <a:avLst/>
            </a:prstGeom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585190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Color Palette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54025" y="1297522"/>
            <a:ext cx="8242719" cy="2566110"/>
            <a:chOff x="454024" y="1730028"/>
            <a:chExt cx="8242719" cy="3421481"/>
          </a:xfrm>
        </p:grpSpPr>
        <p:sp>
          <p:nvSpPr>
            <p:cNvPr id="13" name="Rectangle 93"/>
            <p:cNvSpPr>
              <a:spLocks noChangeArrowheads="1"/>
            </p:cNvSpPr>
            <p:nvPr/>
          </p:nvSpPr>
          <p:spPr bwMode="auto">
            <a:xfrm>
              <a:off x="454024" y="3015815"/>
              <a:ext cx="1261872" cy="851772"/>
            </a:xfrm>
            <a:prstGeom prst="rect">
              <a:avLst/>
            </a:prstGeom>
            <a:solidFill>
              <a:srgbClr val="1587DB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Light Blue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85 M: 19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157 B: 220</a:t>
              </a:r>
            </a:p>
          </p:txBody>
        </p:sp>
        <p:sp>
          <p:nvSpPr>
            <p:cNvPr id="14" name="Rectangle 93"/>
            <p:cNvSpPr>
              <a:spLocks noChangeArrowheads="1"/>
            </p:cNvSpPr>
            <p:nvPr/>
          </p:nvSpPr>
          <p:spPr bwMode="auto">
            <a:xfrm>
              <a:off x="1848522" y="3014612"/>
              <a:ext cx="1261872" cy="851772"/>
            </a:xfrm>
            <a:prstGeom prst="rect">
              <a:avLst/>
            </a:prstGeom>
            <a:solidFill>
              <a:srgbClr val="1A9EBC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Teal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95 M: 0 Y: 25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174 B: 197</a:t>
              </a:r>
            </a:p>
          </p:txBody>
        </p:sp>
        <p:sp>
          <p:nvSpPr>
            <p:cNvPr id="15" name="Rectangle 93"/>
            <p:cNvSpPr>
              <a:spLocks noChangeArrowheads="1"/>
            </p:cNvSpPr>
            <p:nvPr/>
          </p:nvSpPr>
          <p:spPr bwMode="auto">
            <a:xfrm>
              <a:off x="3243020" y="3014612"/>
              <a:ext cx="1261872" cy="851772"/>
            </a:xfrm>
            <a:prstGeom prst="rect">
              <a:avLst/>
            </a:prstGeom>
            <a:solidFill>
              <a:srgbClr val="188C63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Green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100 M: 0 Y: 66 K: 9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155 B: 123</a:t>
              </a: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</p:txBody>
        </p:sp>
        <p:sp>
          <p:nvSpPr>
            <p:cNvPr id="16" name="Rectangle 93"/>
            <p:cNvSpPr>
              <a:spLocks noChangeArrowheads="1"/>
            </p:cNvSpPr>
            <p:nvPr/>
          </p:nvSpPr>
          <p:spPr bwMode="auto">
            <a:xfrm>
              <a:off x="4637518" y="3014612"/>
              <a:ext cx="1261872" cy="851772"/>
            </a:xfrm>
            <a:prstGeom prst="rect">
              <a:avLst/>
            </a:prstGeom>
            <a:solidFill>
              <a:srgbClr val="7EC0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Lime Green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50 M: 0 Y: 100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141 G: 199 B: 63</a:t>
              </a: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</p:txBody>
        </p:sp>
        <p:sp>
          <p:nvSpPr>
            <p:cNvPr id="17" name="Rectangle 93"/>
            <p:cNvSpPr>
              <a:spLocks noChangeArrowheads="1"/>
            </p:cNvSpPr>
            <p:nvPr/>
          </p:nvSpPr>
          <p:spPr bwMode="auto">
            <a:xfrm>
              <a:off x="6032016" y="3014612"/>
              <a:ext cx="1261872" cy="851772"/>
            </a:xfrm>
            <a:prstGeom prst="rect">
              <a:avLst/>
            </a:prstGeom>
            <a:solidFill>
              <a:srgbClr val="57606A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Dark Gray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11 M: 1 Y: 0 K: 64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106 G: 115 B: 123</a:t>
              </a:r>
            </a:p>
          </p:txBody>
        </p:sp>
        <p:sp>
          <p:nvSpPr>
            <p:cNvPr id="18" name="Rectangle 93"/>
            <p:cNvSpPr>
              <a:spLocks noChangeArrowheads="1"/>
            </p:cNvSpPr>
            <p:nvPr/>
          </p:nvSpPr>
          <p:spPr bwMode="auto">
            <a:xfrm>
              <a:off x="7426516" y="3014612"/>
              <a:ext cx="1261872" cy="851772"/>
            </a:xfrm>
            <a:prstGeom prst="rect">
              <a:avLst/>
            </a:prstGeom>
            <a:solidFill>
              <a:srgbClr val="B1B3B5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Light Gray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0 Y: 0 K: 29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190 G: 192 B: 194</a:t>
              </a:r>
            </a:p>
          </p:txBody>
        </p:sp>
        <p:sp>
          <p:nvSpPr>
            <p:cNvPr id="19" name="Rectangle 93"/>
            <p:cNvSpPr>
              <a:spLocks noChangeArrowheads="1"/>
            </p:cNvSpPr>
            <p:nvPr/>
          </p:nvSpPr>
          <p:spPr bwMode="auto">
            <a:xfrm>
              <a:off x="462379" y="1730156"/>
              <a:ext cx="1261872" cy="851772"/>
            </a:xfrm>
            <a:prstGeom prst="rect">
              <a:avLst/>
            </a:prstGeom>
            <a:solidFill>
              <a:srgbClr val="0068AC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Blue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100 M: 50 Y: 0 K: 10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104 B: 172</a:t>
              </a:r>
            </a:p>
          </p:txBody>
        </p:sp>
        <p:sp>
          <p:nvSpPr>
            <p:cNvPr id="20" name="Rectangle 93"/>
            <p:cNvSpPr>
              <a:spLocks noChangeArrowheads="1"/>
            </p:cNvSpPr>
            <p:nvPr/>
          </p:nvSpPr>
          <p:spPr bwMode="auto">
            <a:xfrm>
              <a:off x="1857792" y="1730156"/>
              <a:ext cx="1257300" cy="851772"/>
            </a:xfrm>
            <a:prstGeom prst="rect">
              <a:avLst/>
            </a:prstGeom>
            <a:solidFill>
              <a:srgbClr val="FECA02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Yellow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18 Y: 100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255 G: 207 B: 1</a:t>
              </a:r>
            </a:p>
          </p:txBody>
        </p:sp>
        <p:sp>
          <p:nvSpPr>
            <p:cNvPr id="21" name="Rectangle 93"/>
            <p:cNvSpPr>
              <a:spLocks noChangeArrowheads="1"/>
            </p:cNvSpPr>
            <p:nvPr/>
          </p:nvSpPr>
          <p:spPr bwMode="auto">
            <a:xfrm>
              <a:off x="3248633" y="1730156"/>
              <a:ext cx="1261872" cy="851772"/>
            </a:xfrm>
            <a:prstGeom prst="rect">
              <a:avLst/>
            </a:prstGeom>
            <a:solidFill>
              <a:srgbClr val="EB7C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Orange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53 Y: 100 K: 2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240 G: 139 B: 29</a:t>
              </a: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</p:txBody>
        </p:sp>
        <p:sp>
          <p:nvSpPr>
            <p:cNvPr id="22" name="Rectangle 93"/>
            <p:cNvSpPr>
              <a:spLocks noChangeArrowheads="1"/>
            </p:cNvSpPr>
            <p:nvPr/>
          </p:nvSpPr>
          <p:spPr bwMode="auto">
            <a:xfrm>
              <a:off x="4644046" y="1730156"/>
              <a:ext cx="1261872" cy="851772"/>
            </a:xfrm>
            <a:prstGeom prst="rect">
              <a:avLst/>
            </a:prstGeom>
            <a:solidFill>
              <a:srgbClr val="DA0313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Red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100 Y: 99 K: 4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de-DE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227 G: 27 B: 35</a:t>
              </a: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</p:txBody>
        </p:sp>
        <p:sp>
          <p:nvSpPr>
            <p:cNvPr id="23" name="Rectangle 93"/>
            <p:cNvSpPr>
              <a:spLocks noChangeArrowheads="1"/>
            </p:cNvSpPr>
            <p:nvPr/>
          </p:nvSpPr>
          <p:spPr bwMode="auto">
            <a:xfrm>
              <a:off x="6039459" y="1730156"/>
              <a:ext cx="1261872" cy="851772"/>
            </a:xfrm>
            <a:prstGeom prst="rect">
              <a:avLst/>
            </a:prstGeom>
            <a:solidFill>
              <a:srgbClr val="900176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APICS Violet</a:t>
              </a:r>
              <a:endParaRPr lang="en-US" sz="675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33 M: 100 Y: 0 K: 8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163 G: 25 B: 132</a:t>
              </a:r>
            </a:p>
          </p:txBody>
        </p:sp>
        <p:sp>
          <p:nvSpPr>
            <p:cNvPr id="24" name="Rectangle 93"/>
            <p:cNvSpPr>
              <a:spLocks noChangeArrowheads="1"/>
            </p:cNvSpPr>
            <p:nvPr/>
          </p:nvSpPr>
          <p:spPr bwMode="auto">
            <a:xfrm>
              <a:off x="7434871" y="1730028"/>
              <a:ext cx="1261872" cy="852028"/>
            </a:xfrm>
            <a:prstGeom prst="rect">
              <a:avLst/>
            </a:prstGeom>
            <a:solidFill>
              <a:srgbClr val="361585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b="1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APICS Purple</a:t>
              </a:r>
              <a:endParaRPr lang="en-US" sz="675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600" dirty="0">
                <a:solidFill>
                  <a:srgbClr val="FFFFFF"/>
                </a:solidFill>
                <a:latin typeface="Franklin Gothic Medium"/>
                <a:ea typeface="ＭＳ Ｐゴシック" pitchFamily="34" charset="-128"/>
                <a:cs typeface="Franklin Gothic Medium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C: 89 M: 100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Franklin Gothic Medium"/>
                  <a:ea typeface="ＭＳ Ｐゴシック" pitchFamily="34" charset="-128"/>
                  <a:cs typeface="Franklin Gothic Medium"/>
                </a:rPr>
                <a:t>R: 73 G: 47 B: 146</a:t>
              </a:r>
            </a:p>
          </p:txBody>
        </p:sp>
        <p:sp>
          <p:nvSpPr>
            <p:cNvPr id="25" name="Rectangle 93"/>
            <p:cNvSpPr>
              <a:spLocks noChangeArrowheads="1"/>
            </p:cNvSpPr>
            <p:nvPr/>
          </p:nvSpPr>
          <p:spPr bwMode="auto">
            <a:xfrm>
              <a:off x="6032016" y="4296830"/>
              <a:ext cx="1261872" cy="85467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88" b="1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Black</a:t>
              </a:r>
              <a:endParaRPr lang="en-US" sz="788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88" dirty="0">
                <a:solidFill>
                  <a:srgbClr val="FFFFFF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C: 0 M: 0 Y: 0 K: 100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FFFFFF"/>
                  </a:solidFill>
                  <a:latin typeface="Arial"/>
                  <a:ea typeface="ＭＳ Ｐゴシック" pitchFamily="34" charset="-128"/>
                  <a:cs typeface="Arial"/>
                </a:rPr>
                <a:t>R: 0 G: 0 B: 0</a:t>
              </a:r>
            </a:p>
          </p:txBody>
        </p:sp>
        <p:sp>
          <p:nvSpPr>
            <p:cNvPr id="26" name="Rectangle 93"/>
            <p:cNvSpPr>
              <a:spLocks noChangeArrowheads="1"/>
            </p:cNvSpPr>
            <p:nvPr/>
          </p:nvSpPr>
          <p:spPr bwMode="auto">
            <a:xfrm>
              <a:off x="7426516" y="4296830"/>
              <a:ext cx="1261872" cy="854679"/>
            </a:xfrm>
            <a:prstGeom prst="rect">
              <a:avLst/>
            </a:prstGeom>
            <a:solidFill>
              <a:schemeClr val="bg1"/>
            </a:solidFill>
            <a:ln w="6350" cmpd="sng">
              <a:solidFill>
                <a:srgbClr val="B1B3B5"/>
              </a:solidFill>
            </a:ln>
            <a:effectLst/>
          </p:spPr>
          <p:txBody>
            <a:bodyPr wrap="square" anchor="ctr">
              <a:spAutoFit/>
            </a:bodyPr>
            <a:lstStyle/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788" b="1" dirty="0">
                  <a:solidFill>
                    <a:srgbClr val="57606A"/>
                  </a:solidFill>
                  <a:latin typeface="Arial"/>
                  <a:ea typeface="ＭＳ Ｐゴシック" pitchFamily="34" charset="-128"/>
                  <a:cs typeface="Arial"/>
                </a:rPr>
                <a:t>White</a:t>
              </a:r>
              <a:endParaRPr lang="en-US" sz="788" dirty="0">
                <a:solidFill>
                  <a:srgbClr val="57606A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88" dirty="0">
                <a:solidFill>
                  <a:srgbClr val="57606A"/>
                </a:solidFill>
                <a:latin typeface="Arial"/>
                <a:ea typeface="ＭＳ Ｐゴシック" pitchFamily="34" charset="-128"/>
                <a:cs typeface="Arial"/>
              </a:endParaRP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57606A"/>
                  </a:solidFill>
                  <a:latin typeface="Arial"/>
                  <a:ea typeface="ＭＳ Ｐゴシック" pitchFamily="34" charset="-128"/>
                  <a:cs typeface="Arial"/>
                </a:rPr>
                <a:t>C: 0 M: 0 Y: 0 K: 0</a:t>
              </a:r>
            </a:p>
            <a:p>
              <a:pPr fontAlgn="base">
                <a:lnSpc>
                  <a:spcPts val="112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75" dirty="0">
                  <a:solidFill>
                    <a:srgbClr val="57606A"/>
                  </a:solidFill>
                  <a:latin typeface="Arial"/>
                  <a:ea typeface="ＭＳ Ｐゴシック" pitchFamily="34" charset="-128"/>
                  <a:cs typeface="Arial"/>
                </a:rPr>
                <a:t>R: 255 G: 255 B: 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722122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B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3042745"/>
            <a:ext cx="3877056" cy="466027"/>
          </a:xfrm>
        </p:spPr>
        <p:txBody>
          <a:bodyPr lIns="0" tIns="0" rIns="0" bIns="0"/>
          <a:lstStyle>
            <a:lvl1pPr>
              <a:defRPr sz="24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Thank You!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52295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 dirty="0">
              <a:solidFill>
                <a:srgbClr val="0068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789613" y="4767263"/>
            <a:ext cx="28956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>
                <a:solidFill>
                  <a:srgbClr val="0068AC"/>
                </a:solidFill>
              </a:rPr>
              <a:t>Copyright SCE Limited 2013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305300" y="4767263"/>
            <a:ext cx="5334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fld id="{CFE4BAC9-6D41-4691-9299-18EF07EF0177}" type="slidenum">
              <a:rPr lang="en-US" smtClean="0">
                <a:solidFill>
                  <a:srgbClr val="0068AC"/>
                </a:solidFill>
              </a:rPr>
              <a:pPr/>
              <a:t>‹#›</a:t>
            </a:fld>
            <a:endParaRPr lang="en-US" dirty="0">
              <a:solidFill>
                <a:srgbClr val="0068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6387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_Business_Comps_R0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8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8"/>
            <a:ext cx="3617911" cy="982320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bg1"/>
                </a:solidFill>
                <a:latin typeface="Franklin Gothic Book"/>
                <a:cs typeface="Franklin Gothic Book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</p:spPr>
        <p:txBody>
          <a:bodyPr/>
          <a:lstStyle>
            <a:lvl1pPr marL="0" indent="0">
              <a:buNone/>
              <a:defRPr sz="1350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838" y="4458689"/>
            <a:ext cx="1479550" cy="33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65469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PICS_Business_Comps_R032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9" descr="APICS_Logo_PMS7462_C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788" y="4454330"/>
            <a:ext cx="1498600" cy="3429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3588" y="1040570"/>
            <a:ext cx="4114800" cy="523875"/>
          </a:xfrm>
        </p:spPr>
        <p:txBody>
          <a:bodyPr lIns="0" tIns="0" rIns="0" bIns="0"/>
          <a:lstStyle>
            <a:lvl1pPr>
              <a:defRPr sz="1800" baseline="0">
                <a:solidFill>
                  <a:schemeClr val="tx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PRESENTATION TITLE HERE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3589" y="3214728"/>
            <a:ext cx="3617911" cy="982320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350">
                <a:solidFill>
                  <a:schemeClr val="tx1"/>
                </a:solidFill>
                <a:latin typeface="Franklin Gothic Book"/>
                <a:cs typeface="Franklin Gothic Book"/>
              </a:defRPr>
            </a:lvl1pPr>
          </a:lstStyle>
          <a:p>
            <a:pPr lvl="0"/>
            <a:r>
              <a:rPr lang="en-US" noProof="0" dirty="0"/>
              <a:t>Presenter</a:t>
            </a:r>
            <a:r>
              <a:rPr lang="ja-JP" altLang="en-US" noProof="0" dirty="0"/>
              <a:t>’</a:t>
            </a:r>
            <a:r>
              <a:rPr lang="en-US" noProof="0" dirty="0"/>
              <a:t>s Name</a:t>
            </a:r>
          </a:p>
          <a:p>
            <a:pPr lvl="0"/>
            <a:r>
              <a:rPr lang="en-US" noProof="0" dirty="0"/>
              <a:t>City</a:t>
            </a:r>
          </a:p>
          <a:p>
            <a:pPr lvl="0"/>
            <a:r>
              <a:rPr lang="en-US" noProof="0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1" y="1657871"/>
            <a:ext cx="2532063" cy="258366"/>
          </a:xfrm>
        </p:spPr>
        <p:txBody>
          <a:bodyPr/>
          <a:lstStyle>
            <a:lvl1pPr marL="0" indent="0">
              <a:buNone/>
              <a:defRPr sz="1350" baseline="0">
                <a:solidFill>
                  <a:schemeClr val="tx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9922710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5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14" name="Picture 13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41435" y="413845"/>
            <a:ext cx="3704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200" dirty="0">
              <a:solidFill>
                <a:srgbClr val="0068AC"/>
              </a:solidFill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059969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_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7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150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79136" y="3255264"/>
            <a:ext cx="3950208" cy="1370516"/>
          </a:xfrm>
        </p:spPr>
        <p:txBody>
          <a:bodyPr/>
          <a:lstStyle>
            <a:lvl1pPr marL="0" indent="0">
              <a:buClr>
                <a:srgbClr val="EA7816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pic>
        <p:nvPicPr>
          <p:cNvPr id="11" name="Picture 10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683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Section_Blu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 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37069656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PICS Business System 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55264"/>
            <a:ext cx="3962400" cy="1370516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 baseline="0"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2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13" name="Picture 12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9559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Section_Blu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 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1473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PICS Business System 10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5266944" y="3264408"/>
            <a:ext cx="3962400" cy="1361372"/>
          </a:xfrm>
        </p:spPr>
        <p:txBody>
          <a:bodyPr/>
          <a:lstStyle>
            <a:lvl1pPr marL="0" indent="0">
              <a:buClr>
                <a:schemeClr val="tx1"/>
              </a:buClr>
              <a:buFont typeface="Wingdings" panose="05000000000000000000" pitchFamily="2" charset="2"/>
              <a:buNone/>
              <a:defRPr>
                <a:solidFill>
                  <a:schemeClr val="bg1"/>
                </a:solidFill>
              </a:defRPr>
            </a:lvl1pPr>
            <a:lvl2pPr marL="517922" indent="-175022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2pPr>
            <a:lvl3pPr marL="773906" indent="-88106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1596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502569" indent="-130969">
              <a:buClr>
                <a:srgbClr val="EA7816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1069848"/>
            <a:ext cx="3877056" cy="1133856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2517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PICS Business SystemB9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66944" y="3042745"/>
            <a:ext cx="3877056" cy="466027"/>
          </a:xfrm>
        </p:spPr>
        <p:txBody>
          <a:bodyPr lIns="0" tIns="0" rIns="0" bIns="0"/>
          <a:lstStyle>
            <a:lvl1pPr>
              <a:defRPr sz="2100" baseline="0">
                <a:solidFill>
                  <a:schemeClr val="bg1"/>
                </a:solidFill>
                <a:latin typeface="Franklin Gothic Medium"/>
                <a:cs typeface="Franklin Gothic Medium"/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pic>
        <p:nvPicPr>
          <p:cNvPr id="9" name="Picture 8" descr="APICS_Logo_White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01" y="4806345"/>
            <a:ext cx="776351" cy="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07468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2805"/>
            <a:ext cx="7638288" cy="45262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26" y="937022"/>
            <a:ext cx="8235949" cy="3690938"/>
          </a:xfrm>
        </p:spPr>
        <p:txBody>
          <a:bodyPr/>
          <a:lstStyle>
            <a:lvl1pPr marL="0" indent="0">
              <a:spcBef>
                <a:spcPts val="1350"/>
              </a:spcBef>
              <a:buNone/>
              <a:defRPr sz="1800">
                <a:solidFill>
                  <a:schemeClr val="bg2">
                    <a:lumMod val="10000"/>
                  </a:schemeClr>
                </a:solidFill>
              </a:defRPr>
            </a:lvl1pPr>
            <a:lvl2pPr marL="173831" indent="-173831">
              <a:buFont typeface="Wingdings" panose="05000000000000000000" pitchFamily="2" charset="2"/>
              <a:buChar char="§"/>
              <a:defRPr sz="1800">
                <a:solidFill>
                  <a:schemeClr val="bg2">
                    <a:lumMod val="10000"/>
                  </a:schemeClr>
                </a:solidFill>
              </a:defRPr>
            </a:lvl2pPr>
            <a:lvl3pPr marL="557213" indent="-257175">
              <a:buFont typeface="Arial" pitchFamily="34" charset="0"/>
              <a:buChar char="–"/>
              <a:tabLst>
                <a:tab pos="472679" algn="l"/>
              </a:tabLst>
              <a:defRPr sz="1800">
                <a:solidFill>
                  <a:schemeClr val="bg2">
                    <a:lumMod val="10000"/>
                  </a:schemeClr>
                </a:solidFill>
              </a:defRPr>
            </a:lvl3pPr>
            <a:lvl4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4pPr>
            <a:lvl5pPr marL="557213" indent="-257175">
              <a:buFont typeface="Arial" pitchFamily="34" charset="0"/>
              <a:buChar char="–"/>
              <a:tabLst>
                <a:tab pos="472679" algn="l"/>
              </a:tabLs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102484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/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Contents or Agenda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51104" y="1545432"/>
            <a:ext cx="8254746" cy="3118247"/>
          </a:xfrm>
        </p:spPr>
        <p:txBody>
          <a:bodyPr/>
          <a:lstStyle>
            <a:lvl1pPr marL="210741" indent="-210741">
              <a:spcBef>
                <a:spcPts val="450"/>
              </a:spcBef>
              <a:buSzPct val="80000"/>
              <a:buFont typeface="+mj-lt"/>
              <a:buAutoNum type="arabicPeriod"/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0850" y="777479"/>
            <a:ext cx="8255000" cy="548878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Optional introductory text goes here.</a:t>
            </a:r>
          </a:p>
        </p:txBody>
      </p:sp>
    </p:spTree>
    <p:extLst>
      <p:ext uri="{BB962C8B-B14F-4D97-AF65-F5344CB8AC3E}">
        <p14:creationId xmlns:p14="http://schemas.microsoft.com/office/powerpoint/2010/main" val="16570955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8048"/>
            <a:ext cx="4038600" cy="3656574"/>
          </a:xfrm>
        </p:spPr>
        <p:txBody>
          <a:bodyPr/>
          <a:lstStyle>
            <a:lvl1pPr marL="0" indent="0">
              <a:buNone/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38048"/>
            <a:ext cx="4038600" cy="3656574"/>
          </a:xfrm>
        </p:spPr>
        <p:txBody>
          <a:bodyPr/>
          <a:lstStyle>
            <a:lvl1pPr>
              <a:defRPr sz="1500">
                <a:solidFill>
                  <a:schemeClr val="bg2">
                    <a:lumMod val="25000"/>
                  </a:schemeClr>
                </a:solidFill>
                <a:latin typeface="Franklin Gothic Medium" pitchFamily="34" charset="0"/>
              </a:defRPr>
            </a:lvl1pPr>
            <a:lvl2pPr>
              <a:defRPr sz="15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5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3248214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3178176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1750" y="1261241"/>
            <a:ext cx="4845050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 marL="177404" indent="-177404"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841750" y="930166"/>
            <a:ext cx="4863996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77877020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533697" y="937022"/>
            <a:ext cx="3178176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026" y="1261241"/>
            <a:ext cx="4875213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5" y="930166"/>
            <a:ext cx="4866784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93493895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upport Left 3 co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37022"/>
            <a:ext cx="4872038" cy="3519488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defRPr sz="105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05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Image/Diagram/Chart</a:t>
            </a:r>
            <a:b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Placement Area</a:t>
            </a:r>
          </a:p>
          <a:p>
            <a:pPr algn="ctr"/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(visuals are to placed in this area </a:t>
            </a:r>
            <a:b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</a:br>
            <a:r>
              <a:rPr lang="en-US" sz="900" i="1" dirty="0">
                <a:solidFill>
                  <a:schemeClr val="bg1">
                    <a:lumMod val="50000"/>
                  </a:schemeClr>
                </a:solidFill>
                <a:latin typeface="Franklin Gothic Book"/>
              </a:rPr>
              <a:t>and aligned at the top of the text)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32438" y="1261241"/>
            <a:ext cx="3154362" cy="3333381"/>
          </a:xfrm>
        </p:spPr>
        <p:txBody>
          <a:bodyPr/>
          <a:lstStyle>
            <a:lvl1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1pPr>
            <a:lvl2pPr>
              <a:spcBef>
                <a:spcPts val="450"/>
              </a:spcBef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2pPr>
            <a:lvl3pPr>
              <a:defRPr sz="1350">
                <a:solidFill>
                  <a:schemeClr val="bg2">
                    <a:lumMod val="10000"/>
                  </a:schemeClr>
                </a:solidFill>
                <a:latin typeface="+mj-lt"/>
              </a:defRPr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532439" y="930166"/>
            <a:ext cx="3166697" cy="283779"/>
          </a:xfrm>
        </p:spPr>
        <p:txBody>
          <a:bodyPr/>
          <a:lstStyle>
            <a:lvl1pPr marL="0" indent="0">
              <a:lnSpc>
                <a:spcPct val="90000"/>
              </a:lnSpc>
              <a:buFontTx/>
              <a:buNone/>
              <a:defRPr sz="1500" baseline="0">
                <a:solidFill>
                  <a:schemeClr val="accent2"/>
                </a:solidFill>
                <a:latin typeface="Franklin Gothic Medium" pitchFamily="34" charset="0"/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978949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slideLayout" Target="../slideLayouts/slideLayout159.xml"/><Relationship Id="rId7" Type="http://schemas.openxmlformats.org/officeDocument/2006/relationships/theme" Target="../theme/theme10.xml"/><Relationship Id="rId2" Type="http://schemas.openxmlformats.org/officeDocument/2006/relationships/slideLayout" Target="../slideLayouts/slideLayout158.xml"/><Relationship Id="rId1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62.xml"/><Relationship Id="rId11" Type="http://schemas.openxmlformats.org/officeDocument/2006/relationships/image" Target="../media/image27.jpeg"/><Relationship Id="rId5" Type="http://schemas.openxmlformats.org/officeDocument/2006/relationships/slideLayout" Target="../slideLayouts/slideLayout161.xml"/><Relationship Id="rId10" Type="http://schemas.openxmlformats.org/officeDocument/2006/relationships/image" Target="../media/image26.jpeg"/><Relationship Id="rId4" Type="http://schemas.openxmlformats.org/officeDocument/2006/relationships/slideLayout" Target="../slideLayouts/slideLayout160.xml"/><Relationship Id="rId9" Type="http://schemas.openxmlformats.org/officeDocument/2006/relationships/image" Target="../media/image25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1.xml"/><Relationship Id="rId3" Type="http://schemas.openxmlformats.org/officeDocument/2006/relationships/slideLayout" Target="../slideLayouts/slideLayout165.xml"/><Relationship Id="rId7" Type="http://schemas.openxmlformats.org/officeDocument/2006/relationships/slideLayout" Target="../slideLayouts/slideLayout169.xml"/><Relationship Id="rId2" Type="http://schemas.openxmlformats.org/officeDocument/2006/relationships/slideLayout" Target="../slideLayouts/slideLayout164.xml"/><Relationship Id="rId1" Type="http://schemas.openxmlformats.org/officeDocument/2006/relationships/slideLayout" Target="../slideLayouts/slideLayout163.xml"/><Relationship Id="rId6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7.xml"/><Relationship Id="rId10" Type="http://schemas.openxmlformats.org/officeDocument/2006/relationships/image" Target="../media/image27.jpeg"/><Relationship Id="rId4" Type="http://schemas.openxmlformats.org/officeDocument/2006/relationships/slideLayout" Target="../slideLayouts/slideLayout166.xml"/><Relationship Id="rId9" Type="http://schemas.openxmlformats.org/officeDocument/2006/relationships/image" Target="../media/image24.jpe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slideLayout" Target="../slideLayouts/slideLayout172.xml"/><Relationship Id="rId7" Type="http://schemas.openxmlformats.org/officeDocument/2006/relationships/theme" Target="../theme/theme12.xml"/><Relationship Id="rId2" Type="http://schemas.openxmlformats.org/officeDocument/2006/relationships/slideLayout" Target="../slideLayouts/slideLayout171.xml"/><Relationship Id="rId1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5.xml"/><Relationship Id="rId5" Type="http://schemas.openxmlformats.org/officeDocument/2006/relationships/slideLayout" Target="../slideLayouts/slideLayout174.xml"/><Relationship Id="rId10" Type="http://schemas.openxmlformats.org/officeDocument/2006/relationships/image" Target="../media/image27.jpeg"/><Relationship Id="rId4" Type="http://schemas.openxmlformats.org/officeDocument/2006/relationships/slideLayout" Target="../slideLayouts/slideLayout173.xml"/><Relationship Id="rId9" Type="http://schemas.openxmlformats.org/officeDocument/2006/relationships/image" Target="../media/image26.jpeg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3.xml"/><Relationship Id="rId13" Type="http://schemas.openxmlformats.org/officeDocument/2006/relationships/slideLayout" Target="../slideLayouts/slideLayout188.xml"/><Relationship Id="rId18" Type="http://schemas.openxmlformats.org/officeDocument/2006/relationships/image" Target="../media/image34.png"/><Relationship Id="rId3" Type="http://schemas.openxmlformats.org/officeDocument/2006/relationships/slideLayout" Target="../slideLayouts/slideLayout178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182.xml"/><Relationship Id="rId12" Type="http://schemas.openxmlformats.org/officeDocument/2006/relationships/slideLayout" Target="../slideLayouts/slideLayout187.xml"/><Relationship Id="rId17" Type="http://schemas.openxmlformats.org/officeDocument/2006/relationships/image" Target="../media/image33.png"/><Relationship Id="rId2" Type="http://schemas.openxmlformats.org/officeDocument/2006/relationships/slideLayout" Target="../slideLayouts/slideLayout177.xml"/><Relationship Id="rId16" Type="http://schemas.openxmlformats.org/officeDocument/2006/relationships/image" Target="../media/image32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176.xml"/><Relationship Id="rId6" Type="http://schemas.openxmlformats.org/officeDocument/2006/relationships/slideLayout" Target="../slideLayouts/slideLayout181.xml"/><Relationship Id="rId11" Type="http://schemas.openxmlformats.org/officeDocument/2006/relationships/slideLayout" Target="../slideLayouts/slideLayout186.xml"/><Relationship Id="rId5" Type="http://schemas.openxmlformats.org/officeDocument/2006/relationships/slideLayout" Target="../slideLayouts/slideLayout180.xml"/><Relationship Id="rId15" Type="http://schemas.openxmlformats.org/officeDocument/2006/relationships/theme" Target="../theme/theme13.xml"/><Relationship Id="rId10" Type="http://schemas.openxmlformats.org/officeDocument/2006/relationships/slideLayout" Target="../slideLayouts/slideLayout185.xml"/><Relationship Id="rId19" Type="http://schemas.openxmlformats.org/officeDocument/2006/relationships/image" Target="../media/image35.png"/><Relationship Id="rId4" Type="http://schemas.openxmlformats.org/officeDocument/2006/relationships/slideLayout" Target="../slideLayouts/slideLayout179.xml"/><Relationship Id="rId9" Type="http://schemas.openxmlformats.org/officeDocument/2006/relationships/slideLayout" Target="../slideLayouts/slideLayout184.xml"/><Relationship Id="rId14" Type="http://schemas.openxmlformats.org/officeDocument/2006/relationships/slideLayout" Target="../slideLayouts/slideLayout189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7.xml"/><Relationship Id="rId3" Type="http://schemas.openxmlformats.org/officeDocument/2006/relationships/slideLayout" Target="../slideLayouts/slideLayout192.xml"/><Relationship Id="rId7" Type="http://schemas.openxmlformats.org/officeDocument/2006/relationships/slideLayout" Target="../slideLayouts/slideLayout196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91.xml"/><Relationship Id="rId1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29.xml"/><Relationship Id="rId3" Type="http://schemas.openxmlformats.org/officeDocument/2006/relationships/slideLayout" Target="../slideLayouts/slideLayout6.xml"/><Relationship Id="rId21" Type="http://schemas.openxmlformats.org/officeDocument/2006/relationships/slideLayout" Target="../slideLayouts/slideLayout24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5" Type="http://schemas.openxmlformats.org/officeDocument/2006/relationships/slideLayout" Target="../slideLayouts/slideLayout28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2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23" Type="http://schemas.openxmlformats.org/officeDocument/2006/relationships/slideLayout" Target="../slideLayouts/slideLayout26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2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56.xml"/><Relationship Id="rId3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51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5" Type="http://schemas.openxmlformats.org/officeDocument/2006/relationships/slideLayout" Target="../slideLayouts/slideLayout55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53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52.xml"/><Relationship Id="rId27" Type="http://schemas.openxmlformats.org/officeDocument/2006/relationships/slideLayout" Target="../slideLayouts/slideLayout5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75.xml"/><Relationship Id="rId26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78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4.xml"/><Relationship Id="rId25" Type="http://schemas.openxmlformats.org/officeDocument/2006/relationships/slideLayout" Target="../slideLayouts/slideLayout82.xml"/><Relationship Id="rId2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73.xml"/><Relationship Id="rId20" Type="http://schemas.openxmlformats.org/officeDocument/2006/relationships/slideLayout" Target="../slideLayouts/slideLayout77.xml"/><Relationship Id="rId29" Type="http://schemas.openxmlformats.org/officeDocument/2006/relationships/theme" Target="../theme/theme4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2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80.xml"/><Relationship Id="rId28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67.xml"/><Relationship Id="rId19" Type="http://schemas.openxmlformats.org/officeDocument/2006/relationships/slideLayout" Target="../slideLayouts/slideLayout76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9.xml"/><Relationship Id="rId27" Type="http://schemas.openxmlformats.org/officeDocument/2006/relationships/slideLayout" Target="../slideLayouts/slideLayout8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8.xml"/><Relationship Id="rId18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88.xml"/><Relationship Id="rId21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2.xml"/><Relationship Id="rId25" Type="http://schemas.openxmlformats.org/officeDocument/2006/relationships/theme" Target="../theme/theme5.xml"/><Relationship Id="rId2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6.xml"/><Relationship Id="rId24" Type="http://schemas.openxmlformats.org/officeDocument/2006/relationships/slideLayout" Target="../slideLayouts/slideLayout109.xml"/><Relationship Id="rId5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100.xml"/><Relationship Id="rId23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9.xml"/><Relationship Id="rId22" Type="http://schemas.openxmlformats.org/officeDocument/2006/relationships/slideLayout" Target="../slideLayouts/slideLayout10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7.xml"/><Relationship Id="rId13" Type="http://schemas.openxmlformats.org/officeDocument/2006/relationships/slideLayout" Target="../slideLayouts/slideLayout122.xml"/><Relationship Id="rId18" Type="http://schemas.openxmlformats.org/officeDocument/2006/relationships/slideLayout" Target="../slideLayouts/slideLayout127.xml"/><Relationship Id="rId26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12.xml"/><Relationship Id="rId21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16.xml"/><Relationship Id="rId12" Type="http://schemas.openxmlformats.org/officeDocument/2006/relationships/slideLayout" Target="../slideLayouts/slideLayout121.xml"/><Relationship Id="rId17" Type="http://schemas.openxmlformats.org/officeDocument/2006/relationships/slideLayout" Target="../slideLayouts/slideLayout126.xml"/><Relationship Id="rId25" Type="http://schemas.openxmlformats.org/officeDocument/2006/relationships/slideLayout" Target="../slideLayouts/slideLayout134.xml"/><Relationship Id="rId2" Type="http://schemas.openxmlformats.org/officeDocument/2006/relationships/slideLayout" Target="../slideLayouts/slideLayout111.xml"/><Relationship Id="rId16" Type="http://schemas.openxmlformats.org/officeDocument/2006/relationships/slideLayout" Target="../slideLayouts/slideLayout125.xml"/><Relationship Id="rId20" Type="http://schemas.openxmlformats.org/officeDocument/2006/relationships/slideLayout" Target="../slideLayouts/slideLayout129.xml"/><Relationship Id="rId29" Type="http://schemas.openxmlformats.org/officeDocument/2006/relationships/theme" Target="../theme/theme6.xml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120.xml"/><Relationship Id="rId2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24.xml"/><Relationship Id="rId23" Type="http://schemas.openxmlformats.org/officeDocument/2006/relationships/slideLayout" Target="../slideLayouts/slideLayout132.xml"/><Relationship Id="rId28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19.xml"/><Relationship Id="rId19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13.xml"/><Relationship Id="rId9" Type="http://schemas.openxmlformats.org/officeDocument/2006/relationships/slideLayout" Target="../slideLayouts/slideLayout118.xml"/><Relationship Id="rId14" Type="http://schemas.openxmlformats.org/officeDocument/2006/relationships/slideLayout" Target="../slideLayouts/slideLayout123.xml"/><Relationship Id="rId22" Type="http://schemas.openxmlformats.org/officeDocument/2006/relationships/slideLayout" Target="../slideLayouts/slideLayout131.xml"/><Relationship Id="rId27" Type="http://schemas.openxmlformats.org/officeDocument/2006/relationships/slideLayout" Target="../slideLayouts/slideLayout13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5.xml"/><Relationship Id="rId13" Type="http://schemas.openxmlformats.org/officeDocument/2006/relationships/slideLayout" Target="../slideLayouts/slideLayout150.xml"/><Relationship Id="rId3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144.xml"/><Relationship Id="rId12" Type="http://schemas.openxmlformats.org/officeDocument/2006/relationships/slideLayout" Target="../slideLayouts/slideLayout149.xml"/><Relationship Id="rId2" Type="http://schemas.openxmlformats.org/officeDocument/2006/relationships/slideLayout" Target="../slideLayouts/slideLayout139.xml"/><Relationship Id="rId1" Type="http://schemas.openxmlformats.org/officeDocument/2006/relationships/slideLayout" Target="../slideLayouts/slideLayout138.xml"/><Relationship Id="rId6" Type="http://schemas.openxmlformats.org/officeDocument/2006/relationships/slideLayout" Target="../slideLayouts/slideLayout143.xml"/><Relationship Id="rId11" Type="http://schemas.openxmlformats.org/officeDocument/2006/relationships/slideLayout" Target="../slideLayouts/slideLayout148.xml"/><Relationship Id="rId5" Type="http://schemas.openxmlformats.org/officeDocument/2006/relationships/slideLayout" Target="../slideLayouts/slideLayout142.xml"/><Relationship Id="rId15" Type="http://schemas.openxmlformats.org/officeDocument/2006/relationships/image" Target="../media/image20.png"/><Relationship Id="rId10" Type="http://schemas.openxmlformats.org/officeDocument/2006/relationships/slideLayout" Target="../slideLayouts/slideLayout147.xml"/><Relationship Id="rId4" Type="http://schemas.openxmlformats.org/officeDocument/2006/relationships/slideLayout" Target="../slideLayouts/slideLayout141.xml"/><Relationship Id="rId9" Type="http://schemas.openxmlformats.org/officeDocument/2006/relationships/slideLayout" Target="../slideLayouts/slideLayout146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3.xml"/><Relationship Id="rId7" Type="http://schemas.microsoft.com/office/2007/relationships/hdphoto" Target="../media/hdphoto1.wdp"/><Relationship Id="rId2" Type="http://schemas.openxmlformats.org/officeDocument/2006/relationships/slideLayout" Target="../slideLayouts/slideLayout152.xml"/><Relationship Id="rId1" Type="http://schemas.openxmlformats.org/officeDocument/2006/relationships/slideLayout" Target="../slideLayouts/slideLayout151.xml"/><Relationship Id="rId6" Type="http://schemas.openxmlformats.org/officeDocument/2006/relationships/image" Target="../media/image23.png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154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7" Type="http://schemas.openxmlformats.org/officeDocument/2006/relationships/image" Target="../media/image27.jpeg"/><Relationship Id="rId2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55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3348" y="4887391"/>
            <a:ext cx="9147348" cy="260663"/>
          </a:xfrm>
          <a:prstGeom prst="rect">
            <a:avLst/>
          </a:prstGeom>
          <a:solidFill>
            <a:schemeClr val="tx1">
              <a:lumMod val="50000"/>
              <a:lumOff val="50000"/>
              <a:alpha val="1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 dirty="0">
              <a:solidFill>
                <a:prstClr val="white"/>
              </a:solidFill>
            </a:endParaRPr>
          </a:p>
        </p:txBody>
      </p:sp>
      <p:grpSp>
        <p:nvGrpSpPr>
          <p:cNvPr id="2" name="Group 1"/>
          <p:cNvGrpSpPr/>
          <p:nvPr userDrawn="1"/>
        </p:nvGrpSpPr>
        <p:grpSpPr>
          <a:xfrm>
            <a:off x="4724400" y="375870"/>
            <a:ext cx="3733800" cy="1891080"/>
            <a:chOff x="457200" y="361950"/>
            <a:chExt cx="8124373" cy="4114800"/>
          </a:xfrm>
        </p:grpSpPr>
        <p:pic>
          <p:nvPicPr>
            <p:cNvPr id="5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457200" y="3619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3810000" y="1657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553200" y="3181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571343" y="40640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09600" y="3181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1378217" y="215265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3189193" y="60960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414674" y="190500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4398149" y="3578679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/>
          <p:cNvGrpSpPr/>
          <p:nvPr userDrawn="1"/>
        </p:nvGrpSpPr>
        <p:grpSpPr>
          <a:xfrm>
            <a:off x="609601" y="514350"/>
            <a:ext cx="3733800" cy="1891080"/>
            <a:chOff x="457200" y="361950"/>
            <a:chExt cx="8124373" cy="4114800"/>
          </a:xfrm>
        </p:grpSpPr>
        <p:pic>
          <p:nvPicPr>
            <p:cNvPr id="17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457200" y="3619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3810000" y="1657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553200" y="3181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571343" y="40640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09600" y="3181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1378217" y="215265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3189193" y="60960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414674" y="190500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4398149" y="3578679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/>
          <p:cNvGrpSpPr/>
          <p:nvPr userDrawn="1"/>
        </p:nvGrpSpPr>
        <p:grpSpPr>
          <a:xfrm>
            <a:off x="4800600" y="2738070"/>
            <a:ext cx="3733800" cy="1891080"/>
            <a:chOff x="457200" y="361950"/>
            <a:chExt cx="8124373" cy="4114800"/>
          </a:xfrm>
        </p:grpSpPr>
        <p:pic>
          <p:nvPicPr>
            <p:cNvPr id="28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457200" y="3619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3810000" y="1657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553200" y="3181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571343" y="40640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09600" y="3181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1378217" y="215265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3189193" y="60960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414674" y="190500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4398149" y="3578679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/>
          <p:cNvGrpSpPr/>
          <p:nvPr userDrawn="1"/>
        </p:nvGrpSpPr>
        <p:grpSpPr>
          <a:xfrm>
            <a:off x="533400" y="2800350"/>
            <a:ext cx="3733800" cy="1891080"/>
            <a:chOff x="457200" y="361950"/>
            <a:chExt cx="8124373" cy="4114800"/>
          </a:xfrm>
        </p:grpSpPr>
        <p:pic>
          <p:nvPicPr>
            <p:cNvPr id="38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457200" y="3619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3810000" y="1657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553200" y="3181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571343" y="40640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09600" y="3181350"/>
              <a:ext cx="2010230" cy="12954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1378217" y="215265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3189193" y="60960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6414674" y="1905000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2" descr="http://www.i-studentadvisor.com/nci/english/nci-english_logo.jpg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569" b="50000"/>
            <a:stretch/>
          </p:blipFill>
          <p:spPr bwMode="auto">
            <a:xfrm>
              <a:off x="4398149" y="3578679"/>
              <a:ext cx="1241613" cy="800100"/>
            </a:xfrm>
            <a:prstGeom prst="rect">
              <a:avLst/>
            </a:prstGeom>
            <a:noFill/>
            <a:effectLst>
              <a:glow rad="63500">
                <a:schemeClr val="bg1">
                  <a:lumMod val="85000"/>
                  <a:alpha val="2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C3C48A4-9474-D449-87DE-E4DABD01BD14}"/>
              </a:ext>
            </a:extLst>
          </p:cNvPr>
          <p:cNvSpPr txBox="1"/>
          <p:nvPr userDrawn="1"/>
        </p:nvSpPr>
        <p:spPr>
          <a:xfrm>
            <a:off x="6480862" y="4931018"/>
            <a:ext cx="2627642" cy="1958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75000"/>
                  </a:schemeClr>
                </a:solidFill>
              </a:rPr>
              <a:t>Lecturer Victor del Rosal * National College of Ireland</a:t>
            </a:r>
          </a:p>
        </p:txBody>
      </p:sp>
    </p:spTree>
    <p:extLst>
      <p:ext uri="{BB962C8B-B14F-4D97-AF65-F5344CB8AC3E}">
        <p14:creationId xmlns:p14="http://schemas.microsoft.com/office/powerpoint/2010/main" val="595957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40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114300"/>
            <a:ext cx="8534400" cy="367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857250"/>
            <a:ext cx="8534400" cy="337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7173" name="Picture 15" descr=" linie.jpg  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-6350" y="650082"/>
            <a:ext cx="9155113" cy="92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4" name="Picture 17" descr=" linie.jpg  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0" y="4364832"/>
            <a:ext cx="9120188" cy="92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5" name="Picture 18" descr="big.jpg    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8101" y="4576762"/>
            <a:ext cx="841375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6" name="Picture 19" descr="figur_einzeln.jpg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8534400" y="4531519"/>
            <a:ext cx="573088" cy="611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72375" y="4661297"/>
            <a:ext cx="10668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 i="0">
                <a:latin typeface="+mn-lt"/>
              </a:defRPr>
            </a:lvl1pPr>
          </a:lstStyle>
          <a:p>
            <a:pPr>
              <a:defRPr/>
            </a:pPr>
            <a:fld id="{2ED14E15-06E6-46EF-93B0-463EC83E9D09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10" name="Rectangle 6"/>
          <p:cNvSpPr txBox="1">
            <a:spLocks noChangeArrowheads="1"/>
          </p:cNvSpPr>
          <p:nvPr userDrawn="1"/>
        </p:nvSpPr>
        <p:spPr bwMode="auto">
          <a:xfrm>
            <a:off x="888964" y="4661297"/>
            <a:ext cx="1738822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9pPr>
          </a:lstStyle>
          <a:p>
            <a:pPr marL="0" marR="0" indent="0" algn="l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AT" sz="105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© BIG / TU Wien</a:t>
            </a:r>
          </a:p>
          <a:p>
            <a:pPr algn="l">
              <a:defRPr/>
            </a:pPr>
            <a:endParaRPr lang="de-DE" sz="1050" i="0" dirty="0"/>
          </a:p>
        </p:txBody>
      </p:sp>
      <p:sp>
        <p:nvSpPr>
          <p:cNvPr id="11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0566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9pPr>
    </p:titleStyle>
    <p:bodyStyle>
      <a:lvl1pPr marL="215504" indent="-215504" algn="l" rtl="0" eaLnBrk="0" fontAlgn="base" hangingPunct="0">
        <a:spcBef>
          <a:spcPct val="15000"/>
        </a:spcBef>
        <a:spcAft>
          <a:spcPct val="0"/>
        </a:spcAft>
        <a:buClr>
          <a:srgbClr val="FE8400"/>
        </a:buClr>
        <a:buFont typeface="Times"/>
        <a:buAutoNum type="arabicPeriod"/>
        <a:defRPr sz="1500">
          <a:solidFill>
            <a:schemeClr val="tx2"/>
          </a:solidFill>
          <a:latin typeface="+mn-lt"/>
          <a:ea typeface="+mn-ea"/>
          <a:cs typeface="+mn-cs"/>
        </a:defRPr>
      </a:lvl1pPr>
      <a:lvl2pPr marL="607219" indent="-200025" algn="l" rtl="0" eaLnBrk="0" fontAlgn="base" hangingPunct="0">
        <a:spcBef>
          <a:spcPct val="15000"/>
        </a:spcBef>
        <a:spcAft>
          <a:spcPct val="0"/>
        </a:spcAft>
        <a:buClr>
          <a:schemeClr val="tx2"/>
        </a:buClr>
        <a:buSzPct val="125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2pPr>
      <a:lvl3pPr marL="806054" indent="-141685" algn="l" rtl="0" eaLnBrk="0" fontAlgn="base" hangingPunct="0">
        <a:spcBef>
          <a:spcPct val="15000"/>
        </a:spcBef>
        <a:spcAft>
          <a:spcPct val="0"/>
        </a:spcAft>
        <a:buClr>
          <a:schemeClr val="bg2"/>
        </a:buClr>
        <a:buSzPct val="145000"/>
        <a:buChar char="•"/>
        <a:defRPr sz="1200">
          <a:solidFill>
            <a:schemeClr val="tx1"/>
          </a:solidFill>
          <a:latin typeface="+mn-lt"/>
        </a:defRPr>
      </a:lvl3pPr>
      <a:lvl4pPr marL="1072754" indent="-123825" algn="l" rtl="0" eaLnBrk="0" fontAlgn="base" hangingPunct="0">
        <a:spcBef>
          <a:spcPct val="15000"/>
        </a:spcBef>
        <a:spcAft>
          <a:spcPct val="0"/>
        </a:spcAft>
        <a:buClr>
          <a:schemeClr val="folHlink"/>
        </a:buClr>
        <a:buFont typeface="Wingdings" pitchFamily="2" charset="2"/>
        <a:buChar char="§"/>
        <a:defRPr sz="1050">
          <a:solidFill>
            <a:schemeClr val="tx1"/>
          </a:solidFill>
          <a:latin typeface="+mn-lt"/>
        </a:defRPr>
      </a:lvl4pPr>
      <a:lvl5pPr marL="1364456" indent="-122635" algn="l" rtl="0" eaLnBrk="0" fontAlgn="base" hangingPunct="0">
        <a:spcBef>
          <a:spcPct val="15000"/>
        </a:spcBef>
        <a:spcAft>
          <a:spcPct val="0"/>
        </a:spcAft>
        <a:buClr>
          <a:schemeClr val="folHlink"/>
        </a:buClr>
        <a:buFont typeface="Times"/>
        <a:buChar char="•"/>
        <a:defRPr sz="975">
          <a:solidFill>
            <a:schemeClr val="tx1"/>
          </a:solidFill>
          <a:latin typeface="+mn-lt"/>
        </a:defRPr>
      </a:lvl5pPr>
      <a:lvl6pPr marL="17073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6pPr>
      <a:lvl7pPr marL="20502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7pPr>
      <a:lvl8pPr marL="23931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8pPr>
      <a:lvl9pPr marL="27360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114300"/>
            <a:ext cx="8534400" cy="367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857250"/>
            <a:ext cx="8534400" cy="34825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9220" name="Picture 15" descr=" linie.jpg  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-6350" y="650082"/>
            <a:ext cx="9155113" cy="92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72375" y="4661297"/>
            <a:ext cx="10668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 i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FFF95F15-FE8D-42C2-AC68-7D0AD9860EDA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6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323850" y="4572000"/>
            <a:ext cx="68770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8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AT"/>
          </a:p>
        </p:txBody>
      </p:sp>
      <p:pic>
        <p:nvPicPr>
          <p:cNvPr id="9223" name="Picture 19" descr="figur_einzeln.jpg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8534400" y="4531519"/>
            <a:ext cx="573088" cy="611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4611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1" r:id="rId1"/>
    <p:sldLayoutId id="2147484092" r:id="rId2"/>
    <p:sldLayoutId id="2147484093" r:id="rId3"/>
    <p:sldLayoutId id="2147484094" r:id="rId4"/>
    <p:sldLayoutId id="2147484095" r:id="rId5"/>
    <p:sldLayoutId id="2147484096" r:id="rId6"/>
    <p:sldLayoutId id="2147484097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9pPr>
    </p:titleStyle>
    <p:bodyStyle>
      <a:lvl1pPr marL="215504" indent="-215504" algn="l" rtl="0" eaLnBrk="0" fontAlgn="base" hangingPunct="0">
        <a:spcBef>
          <a:spcPct val="15000"/>
        </a:spcBef>
        <a:spcAft>
          <a:spcPct val="0"/>
        </a:spcAft>
        <a:buClr>
          <a:srgbClr val="FE8400"/>
        </a:buClr>
        <a:buFont typeface="Times"/>
        <a:buAutoNum type="arabicPeriod"/>
        <a:defRPr sz="1500">
          <a:solidFill>
            <a:schemeClr val="tx2"/>
          </a:solidFill>
          <a:latin typeface="+mn-lt"/>
          <a:ea typeface="+mn-ea"/>
          <a:cs typeface="+mn-cs"/>
        </a:defRPr>
      </a:lvl1pPr>
      <a:lvl2pPr marL="607219" indent="-200025" algn="l" defTabSz="607219" rtl="0" eaLnBrk="0" fontAlgn="base" hangingPunct="0">
        <a:spcBef>
          <a:spcPct val="15000"/>
        </a:spcBef>
        <a:spcAft>
          <a:spcPct val="0"/>
        </a:spcAft>
        <a:buClr>
          <a:schemeClr val="tx2"/>
        </a:buClr>
        <a:buSzPct val="125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2pPr>
      <a:lvl3pPr marL="806054" indent="-141685" algn="l" rtl="0" eaLnBrk="0" fontAlgn="base" hangingPunct="0">
        <a:spcBef>
          <a:spcPct val="15000"/>
        </a:spcBef>
        <a:spcAft>
          <a:spcPct val="0"/>
        </a:spcAft>
        <a:buClr>
          <a:schemeClr val="bg2"/>
        </a:buClr>
        <a:buSzPct val="145000"/>
        <a:buChar char="•"/>
        <a:defRPr sz="1200">
          <a:solidFill>
            <a:schemeClr val="tx1"/>
          </a:solidFill>
          <a:latin typeface="+mn-lt"/>
        </a:defRPr>
      </a:lvl3pPr>
      <a:lvl4pPr marL="1072754" indent="-123825" algn="l" rtl="0" eaLnBrk="0" fontAlgn="base" hangingPunct="0">
        <a:spcBef>
          <a:spcPct val="15000"/>
        </a:spcBef>
        <a:spcAft>
          <a:spcPct val="0"/>
        </a:spcAft>
        <a:buClr>
          <a:schemeClr val="folHlink"/>
        </a:buClr>
        <a:buFont typeface="Wingdings" pitchFamily="2" charset="2"/>
        <a:buChar char="§"/>
        <a:defRPr sz="1050">
          <a:solidFill>
            <a:schemeClr val="tx1"/>
          </a:solidFill>
          <a:latin typeface="+mn-lt"/>
        </a:defRPr>
      </a:lvl4pPr>
      <a:lvl5pPr marL="1364456" indent="-122635" algn="l" rtl="0" eaLnBrk="0" fontAlgn="base" hangingPunct="0">
        <a:spcBef>
          <a:spcPct val="15000"/>
        </a:spcBef>
        <a:spcAft>
          <a:spcPct val="0"/>
        </a:spcAft>
        <a:buClr>
          <a:schemeClr val="folHlink"/>
        </a:buClr>
        <a:buFont typeface="Times"/>
        <a:buChar char="•"/>
        <a:defRPr sz="975">
          <a:solidFill>
            <a:schemeClr val="tx1"/>
          </a:solidFill>
          <a:latin typeface="+mn-lt"/>
        </a:defRPr>
      </a:lvl5pPr>
      <a:lvl6pPr marL="17073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6pPr>
      <a:lvl7pPr marL="20502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7pPr>
      <a:lvl8pPr marL="23931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8pPr>
      <a:lvl9pPr marL="27360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114300"/>
            <a:ext cx="8534400" cy="367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857250"/>
            <a:ext cx="8534400" cy="337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8197" name="Picture 15" descr=" linie.jpg  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-6350" y="650082"/>
            <a:ext cx="9155113" cy="92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8" name="Picture 18" descr="big.jpg    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38101" y="4576762"/>
            <a:ext cx="841375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9" name="Picture 19" descr="figur_einzeln.jpg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8534400" y="4531519"/>
            <a:ext cx="573088" cy="611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72375" y="4661297"/>
            <a:ext cx="10668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 i="0">
                <a:latin typeface="+mn-lt"/>
              </a:defRPr>
            </a:lvl1pPr>
          </a:lstStyle>
          <a:p>
            <a:pPr>
              <a:defRPr/>
            </a:pPr>
            <a:fld id="{1A42D91C-1CB2-4810-B047-F090727930CF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sp>
        <p:nvSpPr>
          <p:cNvPr id="9" name="Rectangle 6"/>
          <p:cNvSpPr txBox="1">
            <a:spLocks noChangeArrowheads="1"/>
          </p:cNvSpPr>
          <p:nvPr userDrawn="1"/>
        </p:nvSpPr>
        <p:spPr bwMode="auto">
          <a:xfrm>
            <a:off x="888964" y="4661297"/>
            <a:ext cx="1738822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9pPr>
          </a:lstStyle>
          <a:p>
            <a:pPr marL="0" marR="0" indent="0" algn="l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AT" sz="105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© BIG / TU Wien</a:t>
            </a:r>
          </a:p>
          <a:p>
            <a:pPr algn="l">
              <a:defRPr/>
            </a:pPr>
            <a:endParaRPr lang="de-DE" sz="1050" i="0" dirty="0"/>
          </a:p>
        </p:txBody>
      </p:sp>
      <p:sp>
        <p:nvSpPr>
          <p:cNvPr id="10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5674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9" r:id="rId1"/>
    <p:sldLayoutId id="2147484100" r:id="rId2"/>
    <p:sldLayoutId id="2147484101" r:id="rId3"/>
    <p:sldLayoutId id="2147484102" r:id="rId4"/>
    <p:sldLayoutId id="2147484103" r:id="rId5"/>
    <p:sldLayoutId id="2147484104" r:id="rId6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9pPr>
    </p:titleStyle>
    <p:bodyStyle>
      <a:lvl1pPr marL="215504" indent="-215504" algn="l" defTabSz="405000" rtl="0" eaLnBrk="0" fontAlgn="base" hangingPunct="0">
        <a:spcBef>
          <a:spcPct val="15000"/>
        </a:spcBef>
        <a:spcAft>
          <a:spcPct val="0"/>
        </a:spcAft>
        <a:buClr>
          <a:srgbClr val="FE8400"/>
        </a:buClr>
        <a:buFont typeface="Times"/>
        <a:buAutoNum type="arabicPeriod"/>
        <a:defRPr sz="1500">
          <a:solidFill>
            <a:schemeClr val="tx2"/>
          </a:solidFill>
          <a:latin typeface="+mn-lt"/>
          <a:ea typeface="+mn-ea"/>
          <a:cs typeface="+mn-cs"/>
        </a:defRPr>
      </a:lvl1pPr>
      <a:lvl2pPr marL="607219" indent="-200025" algn="l" rtl="0" eaLnBrk="0" fontAlgn="base" hangingPunct="0">
        <a:spcBef>
          <a:spcPct val="15000"/>
        </a:spcBef>
        <a:spcAft>
          <a:spcPct val="0"/>
        </a:spcAft>
        <a:buClr>
          <a:schemeClr val="tx2"/>
        </a:buClr>
        <a:buSzPct val="125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2pPr>
      <a:lvl3pPr marL="806054" indent="-141685" algn="l" rtl="0" eaLnBrk="0" fontAlgn="base" hangingPunct="0">
        <a:spcBef>
          <a:spcPct val="15000"/>
        </a:spcBef>
        <a:spcAft>
          <a:spcPct val="0"/>
        </a:spcAft>
        <a:buClr>
          <a:schemeClr val="bg2"/>
        </a:buClr>
        <a:buSzPct val="145000"/>
        <a:buChar char="•"/>
        <a:defRPr sz="1200">
          <a:solidFill>
            <a:schemeClr val="tx1"/>
          </a:solidFill>
          <a:latin typeface="+mn-lt"/>
        </a:defRPr>
      </a:lvl3pPr>
      <a:lvl4pPr marL="1072754" indent="-123825" algn="l" rtl="0" eaLnBrk="0" fontAlgn="base" hangingPunct="0">
        <a:spcBef>
          <a:spcPct val="15000"/>
        </a:spcBef>
        <a:spcAft>
          <a:spcPct val="0"/>
        </a:spcAft>
        <a:buClr>
          <a:schemeClr val="folHlink"/>
        </a:buClr>
        <a:buFont typeface="Wingdings" pitchFamily="2" charset="2"/>
        <a:buChar char="§"/>
        <a:defRPr sz="1050">
          <a:solidFill>
            <a:schemeClr val="tx1"/>
          </a:solidFill>
          <a:latin typeface="+mn-lt"/>
        </a:defRPr>
      </a:lvl4pPr>
      <a:lvl5pPr marL="1364456" indent="-122635" algn="l" rtl="0" eaLnBrk="0" fontAlgn="base" hangingPunct="0">
        <a:spcBef>
          <a:spcPct val="15000"/>
        </a:spcBef>
        <a:spcAft>
          <a:spcPct val="0"/>
        </a:spcAft>
        <a:buClr>
          <a:schemeClr val="folHlink"/>
        </a:buClr>
        <a:buFont typeface="Times"/>
        <a:buChar char="•"/>
        <a:defRPr sz="975">
          <a:solidFill>
            <a:schemeClr val="tx1"/>
          </a:solidFill>
          <a:latin typeface="+mn-lt"/>
        </a:defRPr>
      </a:lvl5pPr>
      <a:lvl6pPr marL="17073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6pPr>
      <a:lvl7pPr marL="20502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7pPr>
      <a:lvl8pPr marL="23931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8pPr>
      <a:lvl9pPr marL="27360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8">
            <a:extLst>
              <a:ext uri="{FF2B5EF4-FFF2-40B4-BE49-F238E27FC236}">
                <a16:creationId xmlns:a16="http://schemas.microsoft.com/office/drawing/2014/main" id="{B2664DD0-A977-5647-9CAE-0C5CFA59E07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15900" y="957262"/>
            <a:ext cx="8275638" cy="4071938"/>
            <a:chOff x="136" y="768"/>
            <a:chExt cx="5213" cy="3420"/>
          </a:xfrm>
        </p:grpSpPr>
        <p:pic>
          <p:nvPicPr>
            <p:cNvPr id="1032" name="Picture 9">
              <a:extLst>
                <a:ext uri="{FF2B5EF4-FFF2-40B4-BE49-F238E27FC236}">
                  <a16:creationId xmlns:a16="http://schemas.microsoft.com/office/drawing/2014/main" id="{A0541755-DD11-5445-A29E-D98106183AC2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8" y="3848"/>
              <a:ext cx="4644" cy="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33" name="Picture 10">
              <a:extLst>
                <a:ext uri="{FF2B5EF4-FFF2-40B4-BE49-F238E27FC236}">
                  <a16:creationId xmlns:a16="http://schemas.microsoft.com/office/drawing/2014/main" id="{C6CCD3EA-C051-6F4E-B236-D5480A998E7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" y="768"/>
              <a:ext cx="516" cy="3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34" name="Picture 11">
              <a:extLst>
                <a:ext uri="{FF2B5EF4-FFF2-40B4-BE49-F238E27FC236}">
                  <a16:creationId xmlns:a16="http://schemas.microsoft.com/office/drawing/2014/main" id="{78B469E6-00F5-754C-95BD-C78D82C2606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678447">
              <a:off x="330" y="3631"/>
              <a:ext cx="483" cy="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1372" name="Picture 12">
              <a:extLst>
                <a:ext uri="{FF2B5EF4-FFF2-40B4-BE49-F238E27FC236}">
                  <a16:creationId xmlns:a16="http://schemas.microsoft.com/office/drawing/2014/main" id="{339B7B9D-A11B-2245-B57E-C80D6AC1440C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36" y="3840"/>
              <a:ext cx="213" cy="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sp>
        <p:nvSpPr>
          <p:cNvPr id="271363" name="Rectangle 3">
            <a:extLst>
              <a:ext uri="{FF2B5EF4-FFF2-40B4-BE49-F238E27FC236}">
                <a16:creationId xmlns:a16="http://schemas.microsoft.com/office/drawing/2014/main" id="{E3B6774E-F3F2-954F-85BB-938CD835E7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17145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71364" name="Rectangle 4">
            <a:extLst>
              <a:ext uri="{FF2B5EF4-FFF2-40B4-BE49-F238E27FC236}">
                <a16:creationId xmlns:a16="http://schemas.microsoft.com/office/drawing/2014/main" id="{87181302-3424-EE46-92B7-BFA5B85365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66800" y="1028700"/>
            <a:ext cx="7543800" cy="3600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71365" name="Rectangle 5">
            <a:extLst>
              <a:ext uri="{FF2B5EF4-FFF2-40B4-BE49-F238E27FC236}">
                <a16:creationId xmlns:a16="http://schemas.microsoft.com/office/drawing/2014/main" id="{8D9BB2DC-14A9-6940-B34D-59D4D8BF359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76400" y="4857750"/>
            <a:ext cx="19812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750"/>
            </a:lvl1pPr>
          </a:lstStyle>
          <a:p>
            <a:r>
              <a:rPr lang="en-US" altLang="en-US"/>
              <a:t>© Lethbridge/Laganière 2005</a:t>
            </a:r>
          </a:p>
        </p:txBody>
      </p:sp>
      <p:sp>
        <p:nvSpPr>
          <p:cNvPr id="271366" name="Rectangle 6">
            <a:extLst>
              <a:ext uri="{FF2B5EF4-FFF2-40B4-BE49-F238E27FC236}">
                <a16:creationId xmlns:a16="http://schemas.microsoft.com/office/drawing/2014/main" id="{BB097206-D24B-3140-A6A1-2F298DDD777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10000" y="4800600"/>
            <a:ext cx="41148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5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Chapter 5: Modelling with classes</a:t>
            </a:r>
          </a:p>
        </p:txBody>
      </p:sp>
      <p:sp>
        <p:nvSpPr>
          <p:cNvPr id="271367" name="Rectangle 7">
            <a:extLst>
              <a:ext uri="{FF2B5EF4-FFF2-40B4-BE49-F238E27FC236}">
                <a16:creationId xmlns:a16="http://schemas.microsoft.com/office/drawing/2014/main" id="{746442BB-C7EB-5349-87C5-3B17895D527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77200" y="4800600"/>
            <a:ext cx="4572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/>
            </a:lvl1pPr>
          </a:lstStyle>
          <a:p>
            <a:fld id="{06BAB7FA-5B0C-8B46-A53F-F13D7D834FDC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0A093-A8D0-A14A-A546-69FA6EA5FB07}"/>
              </a:ext>
            </a:extLst>
          </p:cNvPr>
          <p:cNvGrpSpPr/>
          <p:nvPr userDrawn="1"/>
        </p:nvGrpSpPr>
        <p:grpSpPr>
          <a:xfrm>
            <a:off x="1036637" y="0"/>
            <a:ext cx="7069137" cy="5082443"/>
            <a:chOff x="1036637" y="0"/>
            <a:chExt cx="7069137" cy="5082443"/>
          </a:xfrm>
        </p:grpSpPr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1E969FFD-FCA3-9D48-949B-0312FAD805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6637" y="61057"/>
              <a:ext cx="7069137" cy="50213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493D6A0-8861-644D-8162-C37AE15CDCAA}"/>
                </a:ext>
              </a:extLst>
            </p:cNvPr>
            <p:cNvSpPr/>
            <p:nvPr/>
          </p:nvSpPr>
          <p:spPr>
            <a:xfrm>
              <a:off x="1036637" y="0"/>
              <a:ext cx="7069137" cy="4876006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00210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0" r:id="rId1"/>
    <p:sldLayoutId id="2147484121" r:id="rId2"/>
    <p:sldLayoutId id="2147484122" r:id="rId3"/>
    <p:sldLayoutId id="2147484123" r:id="rId4"/>
    <p:sldLayoutId id="2147484124" r:id="rId5"/>
    <p:sldLayoutId id="2147484125" r:id="rId6"/>
    <p:sldLayoutId id="2147484126" r:id="rId7"/>
    <p:sldLayoutId id="2147484127" r:id="rId8"/>
    <p:sldLayoutId id="2147484128" r:id="rId9"/>
    <p:sldLayoutId id="2147484129" r:id="rId10"/>
    <p:sldLayoutId id="2147484130" r:id="rId11"/>
    <p:sldLayoutId id="2147484131" r:id="rId12"/>
    <p:sldLayoutId id="2147484132" r:id="rId13"/>
    <p:sldLayoutId id="2147484134" r:id="rId14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342900"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  <a:ea typeface="ＭＳ Ｐゴシック" charset="0"/>
        </a:defRPr>
      </a:lvl6pPr>
      <a:lvl7pPr marL="685800"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  <a:ea typeface="ＭＳ Ｐゴシック" charset="0"/>
        </a:defRPr>
      </a:lvl7pPr>
      <a:lvl8pPr marL="1028700"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  <a:ea typeface="ＭＳ Ｐゴシック" charset="0"/>
        </a:defRPr>
      </a:lvl8pPr>
      <a:lvl9pPr marL="1371600"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defRPr sz="1800" b="1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289322" indent="-146447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2pPr>
      <a:lvl3pPr marL="603647" indent="-171450" algn="l" rtl="0" eaLnBrk="0" fontAlgn="base" hangingPunct="0">
        <a:spcBef>
          <a:spcPct val="20000"/>
        </a:spcBef>
        <a:spcAft>
          <a:spcPct val="0"/>
        </a:spcAft>
        <a:buChar char="—"/>
        <a:defRPr sz="1800">
          <a:solidFill>
            <a:schemeClr val="tx1"/>
          </a:solidFill>
          <a:latin typeface="+mn-lt"/>
          <a:ea typeface="+mn-ea"/>
        </a:defRPr>
      </a:lvl3pPr>
      <a:lvl4pPr marL="917972" indent="-171450" algn="l" rtl="0" eaLnBrk="0" fontAlgn="base" hangingPunct="0">
        <a:spcBef>
          <a:spcPct val="20000"/>
        </a:spcBef>
        <a:spcAft>
          <a:spcPct val="0"/>
        </a:spcAft>
        <a:buChar char="-"/>
        <a:defRPr sz="1500">
          <a:solidFill>
            <a:schemeClr val="tx1"/>
          </a:solidFill>
          <a:latin typeface="+mn-lt"/>
          <a:ea typeface="+mn-ea"/>
        </a:defRPr>
      </a:lvl4pPr>
      <a:lvl5pPr marL="1232297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5pPr>
      <a:lvl6pPr marL="1575197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6pPr>
      <a:lvl7pPr marL="1918097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7pPr>
      <a:lvl8pPr marL="2260997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8pPr>
      <a:lvl9pPr marL="2603897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8758" y="286789"/>
            <a:ext cx="7633742" cy="1119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8" y="1714501"/>
            <a:ext cx="7633742" cy="26951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8758" y="4781759"/>
            <a:ext cx="1747292" cy="261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81759"/>
            <a:ext cx="3086100" cy="25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4781759"/>
            <a:ext cx="2114549" cy="25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664369" cy="51435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8931402" y="0"/>
            <a:ext cx="21259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87076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825" kern="1200" cap="all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5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3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05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05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57150"/>
            <a:ext cx="6172200" cy="452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8" name="Rectangle 9"/>
          <p:cNvSpPr>
            <a:spLocks noChangeArrowheads="1"/>
          </p:cNvSpPr>
          <p:nvPr/>
        </p:nvSpPr>
        <p:spPr bwMode="auto">
          <a:xfrm>
            <a:off x="454025" y="4889243"/>
            <a:ext cx="6559550" cy="9233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b" anchorCtr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F623F7C-287C-423F-B782-22142BA79D72}" type="slidenum">
              <a:rPr lang="en-GB" sz="600" smtClean="0">
                <a:solidFill>
                  <a:srgbClr val="0C50A3"/>
                </a:solidFill>
                <a:latin typeface="Arial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r>
              <a:rPr lang="en-GB" sz="600" dirty="0">
                <a:solidFill>
                  <a:srgbClr val="7F7F7F"/>
                </a:solidFill>
                <a:latin typeface="Arial"/>
                <a:ea typeface="ＭＳ Ｐゴシック" charset="0"/>
                <a:cs typeface="ＭＳ Ｐゴシック" charset="0"/>
              </a:rPr>
              <a:t>            </a:t>
            </a:r>
            <a:r>
              <a:rPr lang="en-US" sz="600" dirty="0">
                <a:solidFill>
                  <a:srgbClr val="353A3E"/>
                </a:solidFill>
                <a:latin typeface="Arial"/>
                <a:ea typeface="ＭＳ Ｐゴシック" pitchFamily="34" charset="-128"/>
              </a:rPr>
              <a:t>© APICS Confidential and Proprietary</a:t>
            </a:r>
            <a:endParaRPr lang="en-US" sz="600" dirty="0">
              <a:solidFill>
                <a:srgbClr val="7F7F7F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2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611754"/>
            <a:ext cx="8513758" cy="3845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First tier bullet: 24 </a:t>
            </a:r>
            <a:r>
              <a:rPr lang="en-US" altLang="en-US" dirty="0" err="1"/>
              <a:t>pt</a:t>
            </a:r>
            <a:endParaRPr lang="en-US" altLang="en-US" dirty="0"/>
          </a:p>
          <a:p>
            <a:pPr lvl="1"/>
            <a:r>
              <a:rPr lang="en-US" altLang="en-US" dirty="0"/>
              <a:t>Second tier bullet: 20 </a:t>
            </a:r>
            <a:r>
              <a:rPr lang="en-US" altLang="en-US" dirty="0" err="1"/>
              <a:t>pt</a:t>
            </a:r>
            <a:endParaRPr lang="en-US" altLang="en-US" dirty="0"/>
          </a:p>
          <a:p>
            <a:pPr lvl="2"/>
            <a:r>
              <a:rPr lang="en-US" altLang="en-US" dirty="0"/>
              <a:t>Third tier bullet (use sparingly): 18 </a:t>
            </a:r>
            <a:r>
              <a:rPr lang="en-US" altLang="en-US" dirty="0" err="1"/>
              <a:t>pt</a:t>
            </a:r>
            <a:endParaRPr lang="en-US" altLang="en-US" dirty="0"/>
          </a:p>
          <a:p>
            <a:pPr lvl="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50758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95" r:id="rId13"/>
    <p:sldLayoutId id="2147483796" r:id="rId14"/>
    <p:sldLayoutId id="2147483797" r:id="rId15"/>
    <p:sldLayoutId id="2147483798" r:id="rId16"/>
    <p:sldLayoutId id="2147483799" r:id="rId17"/>
    <p:sldLayoutId id="2147483800" r:id="rId18"/>
    <p:sldLayoutId id="2147483801" r:id="rId19"/>
    <p:sldLayoutId id="2147483802" r:id="rId20"/>
    <p:sldLayoutId id="2147483803" r:id="rId21"/>
    <p:sldLayoutId id="2147483804" r:id="rId22"/>
    <p:sldLayoutId id="2147483805" r:id="rId23"/>
    <p:sldLayoutId id="2147483806" r:id="rId24"/>
    <p:sldLayoutId id="2147483807" r:id="rId25"/>
    <p:sldLayoutId id="2147483808" r:id="rId26"/>
    <p:sldLayoutId id="2147483809" r:id="rId27"/>
  </p:sldLayoutIdLst>
  <p:hf sldNum="0"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 i="0">
          <a:solidFill>
            <a:srgbClr val="004A84"/>
          </a:solidFill>
          <a:latin typeface="Arial"/>
          <a:ea typeface="ＭＳ Ｐゴシック" charset="0"/>
          <a:cs typeface="Arial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5pPr>
      <a:lvl6pPr marL="342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6pPr>
      <a:lvl7pPr marL="685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7pPr>
      <a:lvl8pPr marL="10287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8pPr>
      <a:lvl9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9pPr>
    </p:titleStyle>
    <p:bodyStyle>
      <a:lvl1pPr marL="257175" indent="-257175" algn="l" rtl="0" eaLnBrk="1" fontAlgn="base" hangingPunct="1">
        <a:spcBef>
          <a:spcPts val="1350"/>
        </a:spcBef>
        <a:spcAft>
          <a:spcPct val="0"/>
        </a:spcAft>
        <a:buClr>
          <a:srgbClr val="0068AC"/>
        </a:buClr>
        <a:buFont typeface="Wingdings" charset="2"/>
        <a:buChar char="§"/>
        <a:defRPr sz="1800" b="0" i="0">
          <a:solidFill>
            <a:schemeClr val="bg2">
              <a:lumMod val="10000"/>
            </a:schemeClr>
          </a:solidFill>
          <a:latin typeface="Arial"/>
          <a:ea typeface="ＭＳ Ｐゴシック" charset="0"/>
          <a:cs typeface="Arial"/>
        </a:defRPr>
      </a:lvl1pPr>
      <a:lvl2pPr marL="213122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Lucida Grande"/>
        <a:buChar char="–"/>
        <a:defRPr sz="1500" b="0" i="0">
          <a:solidFill>
            <a:schemeClr val="bg2">
              <a:lumMod val="10000"/>
            </a:schemeClr>
          </a:solidFill>
          <a:latin typeface="Arial"/>
          <a:ea typeface="ＭＳ Ｐゴシック" charset="0"/>
          <a:cs typeface="Arial"/>
        </a:defRPr>
      </a:lvl2pPr>
      <a:lvl3pPr marL="472679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Arial"/>
        <a:buChar char="•"/>
        <a:defRPr sz="1350" b="0" i="0">
          <a:solidFill>
            <a:schemeClr val="bg2">
              <a:lumMod val="10000"/>
            </a:schemeClr>
          </a:solidFill>
          <a:latin typeface="Arial"/>
          <a:ea typeface="ＭＳ Ｐゴシック" charset="0"/>
          <a:cs typeface="Arial"/>
        </a:defRPr>
      </a:lvl3pPr>
      <a:lvl4pPr marL="11596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–"/>
        <a:defRPr sz="1050">
          <a:solidFill>
            <a:schemeClr val="tx1"/>
          </a:solidFill>
          <a:latin typeface="Franklin Gothic Book"/>
          <a:ea typeface="ＭＳ Ｐゴシック" charset="0"/>
        </a:defRPr>
      </a:lvl4pPr>
      <a:lvl5pPr marL="15025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»"/>
        <a:defRPr sz="1050">
          <a:solidFill>
            <a:schemeClr val="tx1"/>
          </a:solidFill>
          <a:latin typeface="Franklin Gothic Book"/>
          <a:ea typeface="ＭＳ Ｐゴシック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69069"/>
            <a:ext cx="6172200" cy="452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0375" y="937022"/>
            <a:ext cx="8229600" cy="3690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28" name="Rectangle 9"/>
          <p:cNvSpPr>
            <a:spLocks noChangeArrowheads="1"/>
          </p:cNvSpPr>
          <p:nvPr/>
        </p:nvSpPr>
        <p:spPr bwMode="auto">
          <a:xfrm>
            <a:off x="454025" y="4889243"/>
            <a:ext cx="6559550" cy="9233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b" anchorCtr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F623F7C-287C-423F-B782-22142BA79D72}" type="slidenum">
              <a:rPr lang="en-GB" sz="600" smtClean="0">
                <a:solidFill>
                  <a:srgbClr val="0C50A3"/>
                </a:solidFill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r>
              <a:rPr lang="en-GB" sz="600" dirty="0">
                <a:solidFill>
                  <a:srgbClr val="7F7F7F"/>
                </a:solidFill>
                <a:ea typeface="ＭＳ Ｐゴシック" charset="0"/>
                <a:cs typeface="ＭＳ Ｐゴシック" charset="0"/>
              </a:rPr>
              <a:t>            </a:t>
            </a:r>
            <a:r>
              <a:rPr lang="en-US" sz="600" dirty="0">
                <a:solidFill>
                  <a:srgbClr val="353A3E"/>
                </a:solidFill>
                <a:ea typeface="ＭＳ Ｐゴシック" pitchFamily="34" charset="-128"/>
              </a:rPr>
              <a:t>© APICS Confidential and Proprietary</a:t>
            </a:r>
            <a:endParaRPr lang="en-US" sz="600" dirty="0">
              <a:solidFill>
                <a:srgbClr val="7F7F7F"/>
              </a:solidFill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20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  <p:sldLayoutId id="2147483828" r:id="rId18"/>
    <p:sldLayoutId id="2147483829" r:id="rId19"/>
    <p:sldLayoutId id="2147483830" r:id="rId20"/>
    <p:sldLayoutId id="2147483831" r:id="rId21"/>
    <p:sldLayoutId id="2147483832" r:id="rId22"/>
    <p:sldLayoutId id="2147483833" r:id="rId23"/>
    <p:sldLayoutId id="2147483834" r:id="rId24"/>
    <p:sldLayoutId id="2147483835" r:id="rId25"/>
    <p:sldLayoutId id="2147483836" r:id="rId26"/>
    <p:sldLayoutId id="2147483837" r:id="rId27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rgbClr val="0068AC"/>
          </a:solidFill>
          <a:latin typeface="+mj-lt"/>
          <a:ea typeface="ＭＳ Ｐゴシック" charset="0"/>
          <a:cs typeface="Franklin Gothic Medium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5pPr>
      <a:lvl6pPr marL="342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6pPr>
      <a:lvl7pPr marL="685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7pPr>
      <a:lvl8pPr marL="10287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8pPr>
      <a:lvl9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9pPr>
    </p:titleStyle>
    <p:bodyStyle>
      <a:lvl1pPr marL="0" indent="0" algn="l" rtl="0" eaLnBrk="1" fontAlgn="base" hangingPunct="1">
        <a:spcBef>
          <a:spcPts val="1350"/>
        </a:spcBef>
        <a:spcAft>
          <a:spcPct val="0"/>
        </a:spcAft>
        <a:buClr>
          <a:srgbClr val="0068AC"/>
        </a:buClr>
        <a:buNone/>
        <a:defRPr sz="2100">
          <a:solidFill>
            <a:schemeClr val="bg2">
              <a:lumMod val="10000"/>
            </a:schemeClr>
          </a:solidFill>
          <a:latin typeface="Franklin Gothic Book"/>
          <a:ea typeface="ＭＳ Ｐゴシック" charset="0"/>
          <a:cs typeface="ＭＳ Ｐゴシック" charset="0"/>
        </a:defRPr>
      </a:lvl1pPr>
      <a:lvl2pPr marL="213122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Wingdings" panose="05000000000000000000" pitchFamily="2" charset="2"/>
        <a:buChar char="§"/>
        <a:defRPr sz="1800">
          <a:solidFill>
            <a:schemeClr val="bg2">
              <a:lumMod val="10000"/>
            </a:schemeClr>
          </a:solidFill>
          <a:latin typeface="Franklin Gothic Book"/>
          <a:ea typeface="ＭＳ Ｐゴシック" charset="0"/>
        </a:defRPr>
      </a:lvl2pPr>
      <a:lvl3pPr marL="472679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Arial" pitchFamily="34" charset="0"/>
        <a:buChar char="–"/>
        <a:defRPr sz="1500">
          <a:solidFill>
            <a:schemeClr val="bg2">
              <a:lumMod val="10000"/>
            </a:schemeClr>
          </a:solidFill>
          <a:latin typeface="Franklin Gothic Book"/>
          <a:ea typeface="ＭＳ Ｐゴシック" charset="0"/>
        </a:defRPr>
      </a:lvl3pPr>
      <a:lvl4pPr marL="11596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–"/>
        <a:defRPr sz="1050">
          <a:solidFill>
            <a:schemeClr val="tx1"/>
          </a:solidFill>
          <a:latin typeface="Franklin Gothic Book"/>
          <a:ea typeface="ＭＳ Ｐゴシック" charset="0"/>
        </a:defRPr>
      </a:lvl4pPr>
      <a:lvl5pPr marL="15025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»"/>
        <a:defRPr sz="1050">
          <a:solidFill>
            <a:schemeClr val="tx1"/>
          </a:solidFill>
          <a:latin typeface="Franklin Gothic Book"/>
          <a:ea typeface="ＭＳ Ｐゴシック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57150"/>
            <a:ext cx="6172200" cy="452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8" name="Rectangle 9"/>
          <p:cNvSpPr>
            <a:spLocks noChangeArrowheads="1"/>
          </p:cNvSpPr>
          <p:nvPr/>
        </p:nvSpPr>
        <p:spPr bwMode="auto">
          <a:xfrm>
            <a:off x="454025" y="4889243"/>
            <a:ext cx="6559550" cy="9233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b" anchorCtr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F623F7C-287C-423F-B782-22142BA79D72}" type="slidenum">
              <a:rPr lang="en-GB" sz="600" smtClean="0">
                <a:solidFill>
                  <a:srgbClr val="0C50A3"/>
                </a:solidFill>
                <a:latin typeface="Arial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r>
              <a:rPr lang="en-GB" sz="600" dirty="0">
                <a:solidFill>
                  <a:srgbClr val="7F7F7F"/>
                </a:solidFill>
                <a:latin typeface="Arial"/>
                <a:ea typeface="ＭＳ Ｐゴシック" charset="0"/>
                <a:cs typeface="ＭＳ Ｐゴシック" charset="0"/>
              </a:rPr>
              <a:t>            </a:t>
            </a:r>
            <a:r>
              <a:rPr lang="en-US" sz="600" dirty="0">
                <a:solidFill>
                  <a:srgbClr val="353A3E"/>
                </a:solidFill>
                <a:latin typeface="Arial"/>
                <a:ea typeface="ＭＳ Ｐゴシック" pitchFamily="34" charset="-128"/>
              </a:rPr>
              <a:t>© APICS Confidential and Proprietary</a:t>
            </a:r>
            <a:endParaRPr lang="en-US" sz="600" dirty="0">
              <a:solidFill>
                <a:srgbClr val="7F7F7F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2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611754"/>
            <a:ext cx="8513758" cy="3845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First tier bullet: 24 </a:t>
            </a:r>
            <a:r>
              <a:rPr lang="en-US" altLang="en-US" dirty="0" err="1"/>
              <a:t>pt</a:t>
            </a:r>
            <a:endParaRPr lang="en-US" altLang="en-US" dirty="0"/>
          </a:p>
          <a:p>
            <a:pPr lvl="1"/>
            <a:r>
              <a:rPr lang="en-US" altLang="en-US" dirty="0"/>
              <a:t>Second tier bullet: 20 </a:t>
            </a:r>
            <a:r>
              <a:rPr lang="en-US" altLang="en-US" dirty="0" err="1"/>
              <a:t>pt</a:t>
            </a:r>
            <a:endParaRPr lang="en-US" altLang="en-US" dirty="0"/>
          </a:p>
          <a:p>
            <a:pPr lvl="2"/>
            <a:r>
              <a:rPr lang="en-US" altLang="en-US" dirty="0"/>
              <a:t>Third tier bullet (use sparingly): 18 </a:t>
            </a:r>
            <a:r>
              <a:rPr lang="en-US" altLang="en-US" dirty="0" err="1"/>
              <a:t>pt</a:t>
            </a:r>
            <a:endParaRPr lang="en-US" altLang="en-US" dirty="0"/>
          </a:p>
          <a:p>
            <a:pPr lvl="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48779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  <p:sldLayoutId id="2147483852" r:id="rId14"/>
    <p:sldLayoutId id="2147483853" r:id="rId15"/>
    <p:sldLayoutId id="2147483854" r:id="rId16"/>
    <p:sldLayoutId id="2147483855" r:id="rId17"/>
    <p:sldLayoutId id="2147483856" r:id="rId18"/>
    <p:sldLayoutId id="2147483857" r:id="rId19"/>
    <p:sldLayoutId id="2147483858" r:id="rId20"/>
    <p:sldLayoutId id="2147483859" r:id="rId21"/>
    <p:sldLayoutId id="2147483860" r:id="rId22"/>
    <p:sldLayoutId id="2147483861" r:id="rId23"/>
    <p:sldLayoutId id="2147483862" r:id="rId24"/>
    <p:sldLayoutId id="2147483863" r:id="rId25"/>
    <p:sldLayoutId id="2147483864" r:id="rId26"/>
    <p:sldLayoutId id="2147483865" r:id="rId27"/>
    <p:sldLayoutId id="2147483866" r:id="rId28"/>
  </p:sldLayoutIdLst>
  <p:hf sldNum="0"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 i="0">
          <a:solidFill>
            <a:srgbClr val="004A84"/>
          </a:solidFill>
          <a:latin typeface="Arial"/>
          <a:ea typeface="ＭＳ Ｐゴシック" charset="0"/>
          <a:cs typeface="Arial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5pPr>
      <a:lvl6pPr marL="342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6pPr>
      <a:lvl7pPr marL="685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7pPr>
      <a:lvl8pPr marL="10287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8pPr>
      <a:lvl9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9pPr>
    </p:titleStyle>
    <p:bodyStyle>
      <a:lvl1pPr marL="257175" indent="-257175" algn="l" rtl="0" eaLnBrk="1" fontAlgn="base" hangingPunct="1">
        <a:spcBef>
          <a:spcPts val="1350"/>
        </a:spcBef>
        <a:spcAft>
          <a:spcPct val="0"/>
        </a:spcAft>
        <a:buClr>
          <a:srgbClr val="0068AC"/>
        </a:buClr>
        <a:buFont typeface="Wingdings" charset="2"/>
        <a:buChar char="§"/>
        <a:defRPr sz="1800" b="0" i="0">
          <a:solidFill>
            <a:schemeClr val="bg2">
              <a:lumMod val="10000"/>
            </a:schemeClr>
          </a:solidFill>
          <a:latin typeface="Arial"/>
          <a:ea typeface="ＭＳ Ｐゴシック" charset="0"/>
          <a:cs typeface="Arial"/>
        </a:defRPr>
      </a:lvl1pPr>
      <a:lvl2pPr marL="213122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Lucida Grande"/>
        <a:buChar char="–"/>
        <a:defRPr sz="1500" b="0" i="0">
          <a:solidFill>
            <a:schemeClr val="bg2">
              <a:lumMod val="10000"/>
            </a:schemeClr>
          </a:solidFill>
          <a:latin typeface="Arial"/>
          <a:ea typeface="ＭＳ Ｐゴシック" charset="0"/>
          <a:cs typeface="Arial"/>
        </a:defRPr>
      </a:lvl2pPr>
      <a:lvl3pPr marL="472679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Arial"/>
        <a:buChar char="•"/>
        <a:defRPr sz="1350" b="0" i="0">
          <a:solidFill>
            <a:schemeClr val="bg2">
              <a:lumMod val="10000"/>
            </a:schemeClr>
          </a:solidFill>
          <a:latin typeface="Arial"/>
          <a:ea typeface="ＭＳ Ｐゴシック" charset="0"/>
          <a:cs typeface="Arial"/>
        </a:defRPr>
      </a:lvl3pPr>
      <a:lvl4pPr marL="11596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–"/>
        <a:defRPr sz="1050">
          <a:solidFill>
            <a:schemeClr val="tx1"/>
          </a:solidFill>
          <a:latin typeface="Franklin Gothic Book"/>
          <a:ea typeface="ＭＳ Ｐゴシック" charset="0"/>
        </a:defRPr>
      </a:lvl4pPr>
      <a:lvl5pPr marL="15025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»"/>
        <a:defRPr sz="1050">
          <a:solidFill>
            <a:schemeClr val="tx1"/>
          </a:solidFill>
          <a:latin typeface="Franklin Gothic Book"/>
          <a:ea typeface="ＭＳ Ｐゴシック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69069"/>
            <a:ext cx="6172200" cy="452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0375" y="937022"/>
            <a:ext cx="8229600" cy="3690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28" name="Rectangle 9"/>
          <p:cNvSpPr>
            <a:spLocks noChangeArrowheads="1"/>
          </p:cNvSpPr>
          <p:nvPr/>
        </p:nvSpPr>
        <p:spPr bwMode="auto">
          <a:xfrm>
            <a:off x="454025" y="4889243"/>
            <a:ext cx="6559550" cy="9233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b" anchorCtr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F623F7C-287C-423F-B782-22142BA79D72}" type="slidenum">
              <a:rPr lang="en-GB" sz="600" smtClean="0">
                <a:solidFill>
                  <a:srgbClr val="0C50A3"/>
                </a:solidFill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r>
              <a:rPr lang="en-GB" sz="600" dirty="0">
                <a:solidFill>
                  <a:srgbClr val="7F7F7F"/>
                </a:solidFill>
                <a:ea typeface="ＭＳ Ｐゴシック" charset="0"/>
                <a:cs typeface="ＭＳ Ｐゴシック" charset="0"/>
              </a:rPr>
              <a:t>   </a:t>
            </a:r>
            <a:r>
              <a:rPr lang="en-US" sz="600" dirty="0">
                <a:solidFill>
                  <a:srgbClr val="7F7F7F"/>
                </a:solidFill>
                <a:ea typeface="ＭＳ Ｐゴシック" pitchFamily="34" charset="-128"/>
                <a:cs typeface="Franklin Gothic Book"/>
              </a:rPr>
              <a:t>Confidential © 2013 APICS</a:t>
            </a:r>
            <a:endParaRPr lang="en-US" sz="600" dirty="0">
              <a:solidFill>
                <a:srgbClr val="7F7F7F"/>
              </a:solidFill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108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2" r:id="rId10"/>
    <p:sldLayoutId id="2147483903" r:id="rId11"/>
    <p:sldLayoutId id="2147483904" r:id="rId12"/>
    <p:sldLayoutId id="2147483905" r:id="rId13"/>
    <p:sldLayoutId id="2147483906" r:id="rId14"/>
    <p:sldLayoutId id="2147483907" r:id="rId15"/>
    <p:sldLayoutId id="2147483908" r:id="rId16"/>
    <p:sldLayoutId id="2147483909" r:id="rId17"/>
    <p:sldLayoutId id="2147483910" r:id="rId18"/>
    <p:sldLayoutId id="2147483911" r:id="rId19"/>
    <p:sldLayoutId id="2147483912" r:id="rId20"/>
    <p:sldLayoutId id="2147483913" r:id="rId21"/>
    <p:sldLayoutId id="2147483914" r:id="rId22"/>
    <p:sldLayoutId id="2147483915" r:id="rId23"/>
    <p:sldLayoutId id="2147483916" r:id="rId24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rgbClr val="0068AC"/>
          </a:solidFill>
          <a:latin typeface="+mj-lt"/>
          <a:ea typeface="ＭＳ Ｐゴシック" charset="0"/>
          <a:cs typeface="Franklin Gothic Medium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5pPr>
      <a:lvl6pPr marL="342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6pPr>
      <a:lvl7pPr marL="685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7pPr>
      <a:lvl8pPr marL="10287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8pPr>
      <a:lvl9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9pPr>
    </p:titleStyle>
    <p:bodyStyle>
      <a:lvl1pPr marL="0" indent="0" algn="l" rtl="0" eaLnBrk="1" fontAlgn="base" hangingPunct="1">
        <a:spcBef>
          <a:spcPts val="1350"/>
        </a:spcBef>
        <a:spcAft>
          <a:spcPct val="0"/>
        </a:spcAft>
        <a:buClr>
          <a:srgbClr val="0068AC"/>
        </a:buClr>
        <a:buNone/>
        <a:defRPr sz="2100">
          <a:solidFill>
            <a:schemeClr val="tx1"/>
          </a:solidFill>
          <a:latin typeface="Franklin Gothic Book"/>
          <a:ea typeface="ＭＳ Ｐゴシック" charset="0"/>
          <a:cs typeface="ＭＳ Ｐゴシック" charset="0"/>
        </a:defRPr>
      </a:lvl1pPr>
      <a:lvl2pPr marL="213122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Wingdings" panose="05000000000000000000" pitchFamily="2" charset="2"/>
        <a:buChar char="§"/>
        <a:defRPr sz="1800">
          <a:solidFill>
            <a:schemeClr val="tx1"/>
          </a:solidFill>
          <a:latin typeface="Franklin Gothic Book"/>
          <a:ea typeface="ＭＳ Ｐゴシック" charset="0"/>
        </a:defRPr>
      </a:lvl2pPr>
      <a:lvl3pPr marL="472679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Arial" pitchFamily="34" charset="0"/>
        <a:buChar char="–"/>
        <a:defRPr sz="1500">
          <a:solidFill>
            <a:schemeClr val="tx1"/>
          </a:solidFill>
          <a:latin typeface="Franklin Gothic Book"/>
          <a:ea typeface="ＭＳ Ｐゴシック" charset="0"/>
        </a:defRPr>
      </a:lvl3pPr>
      <a:lvl4pPr marL="11596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–"/>
        <a:defRPr sz="1050">
          <a:solidFill>
            <a:schemeClr val="tx1"/>
          </a:solidFill>
          <a:latin typeface="Franklin Gothic Book"/>
          <a:ea typeface="ＭＳ Ｐゴシック" charset="0"/>
        </a:defRPr>
      </a:lvl4pPr>
      <a:lvl5pPr marL="15025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»"/>
        <a:defRPr sz="1050">
          <a:solidFill>
            <a:schemeClr val="tx1"/>
          </a:solidFill>
          <a:latin typeface="Franklin Gothic Book"/>
          <a:ea typeface="ＭＳ Ｐゴシック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69069"/>
            <a:ext cx="6172200" cy="452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0375" y="937022"/>
            <a:ext cx="8229600" cy="3690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28" name="Rectangle 9"/>
          <p:cNvSpPr>
            <a:spLocks noChangeArrowheads="1"/>
          </p:cNvSpPr>
          <p:nvPr/>
        </p:nvSpPr>
        <p:spPr bwMode="auto">
          <a:xfrm>
            <a:off x="454025" y="4889243"/>
            <a:ext cx="6559550" cy="9233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b" anchorCtr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F623F7C-287C-423F-B782-22142BA79D72}" type="slidenum">
              <a:rPr lang="en-GB" sz="600" smtClean="0">
                <a:solidFill>
                  <a:srgbClr val="0C50A3"/>
                </a:solidFill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r>
              <a:rPr lang="en-GB" sz="600" dirty="0">
                <a:solidFill>
                  <a:srgbClr val="7F7F7F"/>
                </a:solidFill>
                <a:ea typeface="ＭＳ Ｐゴシック" charset="0"/>
                <a:cs typeface="ＭＳ Ｐゴシック" charset="0"/>
              </a:rPr>
              <a:t>            </a:t>
            </a:r>
            <a:r>
              <a:rPr lang="en-US" sz="600" dirty="0">
                <a:solidFill>
                  <a:srgbClr val="353A3E"/>
                </a:solidFill>
                <a:ea typeface="ＭＳ Ｐゴシック" pitchFamily="34" charset="-128"/>
              </a:rPr>
              <a:t>© APICS Confidential and Proprietary</a:t>
            </a:r>
            <a:endParaRPr lang="en-US" sz="600" dirty="0">
              <a:solidFill>
                <a:srgbClr val="7F7F7F"/>
              </a:solidFill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535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  <p:sldLayoutId id="2147483929" r:id="rId12"/>
    <p:sldLayoutId id="2147483930" r:id="rId13"/>
    <p:sldLayoutId id="2147483931" r:id="rId14"/>
    <p:sldLayoutId id="2147483932" r:id="rId15"/>
    <p:sldLayoutId id="2147483933" r:id="rId16"/>
    <p:sldLayoutId id="2147483934" r:id="rId17"/>
    <p:sldLayoutId id="2147483935" r:id="rId18"/>
    <p:sldLayoutId id="2147483936" r:id="rId19"/>
    <p:sldLayoutId id="2147483937" r:id="rId20"/>
    <p:sldLayoutId id="2147483938" r:id="rId21"/>
    <p:sldLayoutId id="2147483939" r:id="rId22"/>
    <p:sldLayoutId id="2147483940" r:id="rId23"/>
    <p:sldLayoutId id="2147483941" r:id="rId24"/>
    <p:sldLayoutId id="2147483942" r:id="rId25"/>
    <p:sldLayoutId id="2147483943" r:id="rId26"/>
    <p:sldLayoutId id="2147483944" r:id="rId27"/>
    <p:sldLayoutId id="2147483946" r:id="rId2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rgbClr val="0068AC"/>
          </a:solidFill>
          <a:latin typeface="+mj-lt"/>
          <a:ea typeface="ＭＳ Ｐゴシック" charset="0"/>
          <a:cs typeface="Franklin Gothic Medium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  <a:ea typeface="ＭＳ Ｐゴシック" charset="0"/>
          <a:cs typeface="ＭＳ Ｐゴシック" charset="0"/>
        </a:defRPr>
      </a:lvl5pPr>
      <a:lvl6pPr marL="342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6pPr>
      <a:lvl7pPr marL="685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7pPr>
      <a:lvl8pPr marL="10287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8pPr>
      <a:lvl9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00">
          <a:solidFill>
            <a:srgbClr val="0099CC"/>
          </a:solidFill>
          <a:latin typeface="Arial" charset="0"/>
        </a:defRPr>
      </a:lvl9pPr>
    </p:titleStyle>
    <p:bodyStyle>
      <a:lvl1pPr marL="0" indent="0" algn="l" rtl="0" eaLnBrk="1" fontAlgn="base" hangingPunct="1">
        <a:spcBef>
          <a:spcPts val="1350"/>
        </a:spcBef>
        <a:spcAft>
          <a:spcPct val="0"/>
        </a:spcAft>
        <a:buClr>
          <a:srgbClr val="0068AC"/>
        </a:buClr>
        <a:buNone/>
        <a:defRPr sz="2100">
          <a:solidFill>
            <a:schemeClr val="bg2">
              <a:lumMod val="10000"/>
            </a:schemeClr>
          </a:solidFill>
          <a:latin typeface="Franklin Gothic Book"/>
          <a:ea typeface="ＭＳ Ｐゴシック" charset="0"/>
          <a:cs typeface="ＭＳ Ｐゴシック" charset="0"/>
        </a:defRPr>
      </a:lvl1pPr>
      <a:lvl2pPr marL="213122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Wingdings" panose="05000000000000000000" pitchFamily="2" charset="2"/>
        <a:buChar char="§"/>
        <a:defRPr sz="1800">
          <a:solidFill>
            <a:schemeClr val="bg2">
              <a:lumMod val="10000"/>
            </a:schemeClr>
          </a:solidFill>
          <a:latin typeface="Franklin Gothic Book"/>
          <a:ea typeface="ＭＳ Ｐゴシック" charset="0"/>
        </a:defRPr>
      </a:lvl2pPr>
      <a:lvl3pPr marL="472679" indent="-213122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Font typeface="Arial" pitchFamily="34" charset="0"/>
        <a:buChar char="–"/>
        <a:defRPr sz="1500">
          <a:solidFill>
            <a:schemeClr val="bg2">
              <a:lumMod val="10000"/>
            </a:schemeClr>
          </a:solidFill>
          <a:latin typeface="Franklin Gothic Book"/>
          <a:ea typeface="ＭＳ Ｐゴシック" charset="0"/>
        </a:defRPr>
      </a:lvl3pPr>
      <a:lvl4pPr marL="11596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–"/>
        <a:defRPr sz="1050">
          <a:solidFill>
            <a:schemeClr val="tx1"/>
          </a:solidFill>
          <a:latin typeface="Franklin Gothic Book"/>
          <a:ea typeface="ＭＳ Ｐゴシック" charset="0"/>
        </a:defRPr>
      </a:lvl4pPr>
      <a:lvl5pPr marL="1502569" indent="-130969" algn="l" rtl="0" eaLnBrk="1" fontAlgn="base" hangingPunct="1">
        <a:spcBef>
          <a:spcPct val="20000"/>
        </a:spcBef>
        <a:spcAft>
          <a:spcPct val="0"/>
        </a:spcAft>
        <a:buClr>
          <a:srgbClr val="0068AC"/>
        </a:buClr>
        <a:buChar char="»"/>
        <a:defRPr sz="1050">
          <a:solidFill>
            <a:schemeClr val="tx1"/>
          </a:solidFill>
          <a:latin typeface="Franklin Gothic Book"/>
          <a:ea typeface="ＭＳ Ｐゴシック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05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" y="228600"/>
            <a:ext cx="304800" cy="114300"/>
          </a:xfrm>
          <a:prstGeom prst="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15" cstate="print"/>
          <a:srcRect b="8762"/>
          <a:stretch/>
        </p:blipFill>
        <p:spPr bwMode="auto">
          <a:xfrm>
            <a:off x="-28576" y="1"/>
            <a:ext cx="9172575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77866"/>
            <a:ext cx="7543800" cy="3655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1144" y="685801"/>
            <a:ext cx="8428056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14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8" r:id="rId1"/>
    <p:sldLayoutId id="2147483949" r:id="rId2"/>
    <p:sldLayoutId id="2147483950" r:id="rId3"/>
    <p:sldLayoutId id="2147483951" r:id="rId4"/>
    <p:sldLayoutId id="2147483952" r:id="rId5"/>
    <p:sldLayoutId id="2147483953" r:id="rId6"/>
    <p:sldLayoutId id="2147483954" r:id="rId7"/>
    <p:sldLayoutId id="2147483955" r:id="rId8"/>
    <p:sldLayoutId id="2147483956" r:id="rId9"/>
    <p:sldLayoutId id="2147483957" r:id="rId10"/>
    <p:sldLayoutId id="2147483958" r:id="rId11"/>
    <p:sldLayoutId id="2147483959" r:id="rId12"/>
    <p:sldLayoutId id="2147483960" r:id="rId13"/>
  </p:sldLayoutIdLst>
  <p:transition spd="med">
    <p:pull/>
  </p:transition>
  <p:txStyles>
    <p:titleStyle>
      <a:lvl1pPr algn="l" defTabSz="685800" rtl="0" eaLnBrk="1" latinLnBrk="0" hangingPunct="1">
        <a:spcBef>
          <a:spcPct val="0"/>
        </a:spcBef>
        <a:buNone/>
        <a:defRPr sz="2100" kern="1200">
          <a:solidFill>
            <a:schemeClr val="bg1"/>
          </a:solidFill>
          <a:latin typeface="Myriad Pro" pitchFamily="34" charset="0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650" kern="1200">
          <a:solidFill>
            <a:schemeClr val="tx1"/>
          </a:solidFill>
          <a:latin typeface="Myriad Pro" pitchFamily="34" charset="0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350" kern="1200">
          <a:solidFill>
            <a:schemeClr val="tx1"/>
          </a:solidFill>
          <a:latin typeface="Myriad Pro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ตัวยึดข้อความ 12"/>
          <p:cNvSpPr>
            <a:spLocks noGrp="1"/>
          </p:cNvSpPr>
          <p:nvPr>
            <p:ph type="body" idx="1"/>
          </p:nvPr>
        </p:nvSpPr>
        <p:spPr>
          <a:xfrm>
            <a:off x="457200" y="914400"/>
            <a:ext cx="8229600" cy="368274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th-TH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kumimoji="0" lang="th-TH"/>
              <a:t>ระดับที่สอง</a:t>
            </a:r>
          </a:p>
          <a:p>
            <a:pPr lvl="2" eaLnBrk="1" latinLnBrk="0" hangingPunct="1"/>
            <a:r>
              <a:rPr kumimoji="0" lang="th-TH"/>
              <a:t>ระดับที่สาม</a:t>
            </a:r>
          </a:p>
          <a:p>
            <a:pPr lvl="3" eaLnBrk="1" latinLnBrk="0" hangingPunct="1"/>
            <a:r>
              <a:rPr kumimoji="0" lang="th-TH"/>
              <a:t>ระดับที่สี่</a:t>
            </a:r>
          </a:p>
          <a:p>
            <a:pPr lvl="4" eaLnBrk="1" latinLnBrk="0" hangingPunct="1"/>
            <a:r>
              <a:rPr kumimoji="0" lang="th-TH"/>
              <a:t>ระดับที่ห้า</a:t>
            </a:r>
            <a:endParaRPr kumimoji="0"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9432F2F-9EBB-694A-BC3E-2B820AB84283}"/>
              </a:ext>
            </a:extLst>
          </p:cNvPr>
          <p:cNvGrpSpPr/>
          <p:nvPr userDrawn="1"/>
        </p:nvGrpSpPr>
        <p:grpSpPr>
          <a:xfrm>
            <a:off x="1036637" y="0"/>
            <a:ext cx="7069137" cy="5082443"/>
            <a:chOff x="1036637" y="0"/>
            <a:chExt cx="7069137" cy="5082443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1B08430A-88C5-EB43-9924-86C5F8EA9B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6637" y="61057"/>
              <a:ext cx="7069137" cy="50213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009DB7E-DB9A-AD4B-98A8-1FAEDB3039E7}"/>
                </a:ext>
              </a:extLst>
            </p:cNvPr>
            <p:cNvSpPr/>
            <p:nvPr/>
          </p:nvSpPr>
          <p:spPr>
            <a:xfrm>
              <a:off x="1036637" y="0"/>
              <a:ext cx="7069137" cy="4876006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82810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1" r:id="rId1"/>
    <p:sldLayoutId id="2147484003" r:id="rId2"/>
    <p:sldLayoutId id="2147484005" r:id="rId3"/>
    <p:sldLayoutId id="2147484105" r:id="rId4"/>
  </p:sldLayoutIdLst>
  <p:txStyles>
    <p:titleStyle>
      <a:lvl1pPr algn="l" rtl="0" eaLnBrk="1" latinLnBrk="0" hangingPunct="1">
        <a:spcBef>
          <a:spcPct val="0"/>
        </a:spcBef>
        <a:buNone/>
        <a:defRPr kumimoji="0" sz="3200" b="1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05740" indent="-205740" algn="l" rtl="0" eaLnBrk="1" latinLnBrk="0" hangingPunct="1">
        <a:spcBef>
          <a:spcPts val="450"/>
        </a:spcBef>
        <a:buClr>
          <a:schemeClr val="accent1"/>
        </a:buClr>
        <a:buSzPct val="76000"/>
        <a:buFont typeface="Wingdings 3"/>
        <a:buChar char=""/>
        <a:defRPr kumimoji="0" sz="19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11480" indent="-205740" algn="l" rtl="0" eaLnBrk="1" latinLnBrk="0" hangingPunct="1">
        <a:spcBef>
          <a:spcPts val="375"/>
        </a:spcBef>
        <a:buClr>
          <a:schemeClr val="accent2"/>
        </a:buClr>
        <a:buSzPct val="76000"/>
        <a:buFont typeface="Wingdings 3"/>
        <a:buChar char=""/>
        <a:defRPr kumimoji="0" sz="1725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17220" indent="-171450" algn="l" rtl="0" eaLnBrk="1" latinLnBrk="0" hangingPunct="1">
        <a:spcBef>
          <a:spcPts val="375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822960" indent="-17145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028700" indent="-171450" algn="l" rtl="0" eaLnBrk="1" latinLnBrk="0" hangingPunct="1">
        <a:spcBef>
          <a:spcPts val="225"/>
        </a:spcBef>
        <a:buClr>
          <a:schemeClr val="accent2"/>
        </a:buClr>
        <a:buSzPct val="70000"/>
        <a:buFont typeface="Wingdings"/>
        <a:buChar char=""/>
        <a:defRPr kumimoji="0"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234440" indent="-137160" algn="l" rtl="0" eaLnBrk="1" latinLnBrk="0" hangingPunct="1">
        <a:spcBef>
          <a:spcPts val="225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371600" indent="-137160" algn="l" rtl="0" eaLnBrk="1" latinLnBrk="0" hangingPunct="1">
        <a:spcBef>
          <a:spcPts val="225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05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1508760" indent="-137160" algn="l" rtl="0" eaLnBrk="1" latinLnBrk="0" hangingPunct="1">
        <a:spcBef>
          <a:spcPts val="225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05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1645920" indent="-137160" algn="l" rtl="0" eaLnBrk="1" latinLnBrk="0" hangingPunct="1">
        <a:spcBef>
          <a:spcPts val="225"/>
        </a:spcBef>
        <a:buClr>
          <a:srgbClr val="9FB8CD"/>
        </a:buClr>
        <a:buSzPct val="75000"/>
        <a:buFont typeface="Wingdings 3"/>
        <a:buChar char=""/>
        <a:defRPr kumimoji="0" lang="en-US" sz="9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114300"/>
            <a:ext cx="8534400" cy="367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857250"/>
            <a:ext cx="8534400" cy="337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6149" name="Picture 15" descr=" linie.jpg  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6350" y="650082"/>
            <a:ext cx="9155113" cy="92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0" name="Picture 17" descr=" linie.jpg  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4364832"/>
            <a:ext cx="9120188" cy="92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1" name="Picture 18" descr="big.jpg          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8101" y="4576762"/>
            <a:ext cx="841375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2" name="Picture 19" descr="figur_einzeln.jpg                                              001DD8D5 mauseloch                      BCFBA33A: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8534400" y="4531519"/>
            <a:ext cx="573088" cy="611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72375" y="4661297"/>
            <a:ext cx="10668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 i="0">
                <a:latin typeface="+mn-lt"/>
              </a:defRPr>
            </a:lvl1pPr>
          </a:lstStyle>
          <a:p>
            <a:pPr>
              <a:defRPr/>
            </a:pPr>
            <a:fld id="{8891EF70-49B5-4692-9A41-C18E4B0E01B5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10" name="Rectangle 6"/>
          <p:cNvSpPr txBox="1">
            <a:spLocks noChangeArrowheads="1"/>
          </p:cNvSpPr>
          <p:nvPr userDrawn="1"/>
        </p:nvSpPr>
        <p:spPr bwMode="auto">
          <a:xfrm>
            <a:off x="888964" y="4661297"/>
            <a:ext cx="1738822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i="1" kern="12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9pPr>
          </a:lstStyle>
          <a:p>
            <a:pPr marL="0" marR="0" indent="0" algn="l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AT" sz="105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© BIG / TU Wien</a:t>
            </a:r>
          </a:p>
          <a:p>
            <a:pPr algn="l">
              <a:defRPr/>
            </a:pPr>
            <a:endParaRPr lang="de-DE" sz="1050" i="0" dirty="0"/>
          </a:p>
        </p:txBody>
      </p:sp>
      <p:sp>
        <p:nvSpPr>
          <p:cNvPr id="11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25700" y="4572000"/>
            <a:ext cx="473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25">
                <a:latin typeface="+mn-lt"/>
              </a:defRPr>
            </a:lvl1pPr>
          </a:lstStyle>
          <a:p>
            <a:pPr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0814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1" r:id="rId1"/>
    <p:sldLayoutId id="2147484082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1650" b="1">
          <a:solidFill>
            <a:schemeClr val="tx2"/>
          </a:solidFill>
          <a:latin typeface="Arial" charset="0"/>
        </a:defRPr>
      </a:lvl9pPr>
    </p:titleStyle>
    <p:bodyStyle>
      <a:lvl1pPr marL="215504" indent="-215504" algn="l" rtl="0" eaLnBrk="0" fontAlgn="base" hangingPunct="0">
        <a:spcBef>
          <a:spcPct val="15000"/>
        </a:spcBef>
        <a:spcAft>
          <a:spcPct val="0"/>
        </a:spcAft>
        <a:buClr>
          <a:srgbClr val="FE8400"/>
        </a:buClr>
        <a:buFont typeface="Times"/>
        <a:buAutoNum type="arabicPeriod"/>
        <a:defRPr sz="1500">
          <a:solidFill>
            <a:schemeClr val="tx2"/>
          </a:solidFill>
          <a:latin typeface="+mn-lt"/>
          <a:ea typeface="+mn-ea"/>
          <a:cs typeface="+mn-cs"/>
        </a:defRPr>
      </a:lvl1pPr>
      <a:lvl2pPr marL="607219" indent="-200025" algn="l" defTabSz="535781" rtl="0" eaLnBrk="0" fontAlgn="base" hangingPunct="0">
        <a:spcBef>
          <a:spcPct val="15000"/>
        </a:spcBef>
        <a:spcAft>
          <a:spcPct val="0"/>
        </a:spcAft>
        <a:buClr>
          <a:schemeClr val="tx2"/>
        </a:buClr>
        <a:buSzPct val="125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2pPr>
      <a:lvl3pPr marL="807244" indent="-142875" algn="l" rtl="0" eaLnBrk="0" fontAlgn="base" hangingPunct="0">
        <a:spcBef>
          <a:spcPct val="15000"/>
        </a:spcBef>
        <a:spcAft>
          <a:spcPct val="0"/>
        </a:spcAft>
        <a:buClr>
          <a:schemeClr val="bg2"/>
        </a:buClr>
        <a:buSzPct val="145000"/>
        <a:buChar char="•"/>
        <a:defRPr sz="1200">
          <a:solidFill>
            <a:schemeClr val="tx1"/>
          </a:solidFill>
          <a:latin typeface="+mn-lt"/>
        </a:defRPr>
      </a:lvl3pPr>
      <a:lvl4pPr marL="1072754" indent="-123825" algn="l" rtl="0" eaLnBrk="0" fontAlgn="base" hangingPunct="0">
        <a:spcBef>
          <a:spcPct val="15000"/>
        </a:spcBef>
        <a:spcAft>
          <a:spcPct val="0"/>
        </a:spcAft>
        <a:buClr>
          <a:schemeClr val="folHlink"/>
        </a:buClr>
        <a:buFont typeface="Wingdings" pitchFamily="2" charset="2"/>
        <a:buChar char="§"/>
        <a:defRPr sz="1050">
          <a:solidFill>
            <a:schemeClr val="tx1"/>
          </a:solidFill>
          <a:latin typeface="+mn-lt"/>
        </a:defRPr>
      </a:lvl4pPr>
      <a:lvl5pPr marL="1364456" indent="-122635" algn="l" rtl="0" eaLnBrk="0" fontAlgn="base" hangingPunct="0">
        <a:spcBef>
          <a:spcPct val="15000"/>
        </a:spcBef>
        <a:spcAft>
          <a:spcPct val="0"/>
        </a:spcAft>
        <a:buClr>
          <a:schemeClr val="folHlink"/>
        </a:buClr>
        <a:buFont typeface="Times"/>
        <a:buChar char="•"/>
        <a:defRPr sz="975">
          <a:solidFill>
            <a:schemeClr val="tx1"/>
          </a:solidFill>
          <a:latin typeface="+mn-lt"/>
        </a:defRPr>
      </a:lvl5pPr>
      <a:lvl6pPr marL="17073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6pPr>
      <a:lvl7pPr marL="20502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7pPr>
      <a:lvl8pPr marL="23931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8pPr>
      <a:lvl9pPr marL="2736056" indent="-12263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chemeClr val="folHlink"/>
        </a:buClr>
        <a:buFont typeface="Times" charset="0"/>
        <a:buChar char="•"/>
        <a:defRPr sz="975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5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1.xml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9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age.freepik.com/free-photo/abstract-techno-background-with-connecting-lines_1048-5570.jpg">
            <a:extLst>
              <a:ext uri="{FF2B5EF4-FFF2-40B4-BE49-F238E27FC236}">
                <a16:creationId xmlns:a16="http://schemas.microsoft.com/office/drawing/2014/main" id="{8494A92D-5FEE-6449-B324-1915FBA1C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"/>
                    </a14:imgEffect>
                    <a14:imgEffect>
                      <a14:colorTemperature colorTemp="4700"/>
                    </a14:imgEffect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5171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ounded Rectangle 19"/>
          <p:cNvSpPr/>
          <p:nvPr/>
        </p:nvSpPr>
        <p:spPr>
          <a:xfrm>
            <a:off x="275394" y="120153"/>
            <a:ext cx="8573557" cy="4905102"/>
          </a:xfrm>
          <a:prstGeom prst="roundRect">
            <a:avLst>
              <a:gd name="adj" fmla="val 2994"/>
            </a:avLst>
          </a:prstGeom>
          <a:noFill/>
          <a:ln w="25400">
            <a:gradFill>
              <a:gsLst>
                <a:gs pos="0">
                  <a:srgbClr val="002060">
                    <a:alpha val="50000"/>
                  </a:srgbClr>
                </a:gs>
                <a:gs pos="50000">
                  <a:srgbClr val="12FCF6">
                    <a:alpha val="33000"/>
                  </a:srgbClr>
                </a:gs>
                <a:gs pos="100000">
                  <a:srgbClr val="0070C0">
                    <a:alpha val="52000"/>
                  </a:srgbClr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/>
            <a:endParaRPr lang="en-US" sz="1800">
              <a:solidFill>
                <a:prstClr val="white"/>
              </a:solidFill>
              <a:latin typeface="Arial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5049" y="1995686"/>
            <a:ext cx="8525423" cy="1338828"/>
          </a:xfrm>
          <a:prstGeom prst="rect">
            <a:avLst/>
          </a:prstGeom>
          <a:solidFill>
            <a:schemeClr val="tx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ctr" defTabSz="914378"/>
            <a:r>
              <a:rPr lang="en-US" sz="4050" dirty="0">
                <a:solidFill>
                  <a:srgbClr val="55FDF9"/>
                </a:solidFill>
                <a:latin typeface="Arial"/>
              </a:rPr>
              <a:t>Object Oriented</a:t>
            </a:r>
          </a:p>
          <a:p>
            <a:pPr algn="ctr" defTabSz="914378"/>
            <a:r>
              <a:rPr lang="en-US" sz="4050" dirty="0">
                <a:solidFill>
                  <a:srgbClr val="55FDF9"/>
                </a:solidFill>
                <a:latin typeface="Arial"/>
              </a:rPr>
              <a:t>Software Engineering</a:t>
            </a:r>
            <a:endParaRPr lang="es-MX" sz="4050" dirty="0">
              <a:solidFill>
                <a:srgbClr val="4F81BD">
                  <a:lumMod val="20000"/>
                  <a:lumOff val="80000"/>
                </a:srgbClr>
              </a:solidFill>
              <a:latin typeface="Arial Narrow" panose="020B0606020202030204" pitchFamily="34" charset="0"/>
            </a:endParaRPr>
          </a:p>
        </p:txBody>
      </p:sp>
      <p:pic>
        <p:nvPicPr>
          <p:cNvPr id="28" name="Picture 2" descr="http://www.i-studentadvisor.com/nci/english/nci-english_logo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1" y="245117"/>
            <a:ext cx="1219200" cy="729573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2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3A9C38-8979-054D-9901-0BFB5F7B6D0C}"/>
              </a:ext>
            </a:extLst>
          </p:cNvPr>
          <p:cNvSpPr txBox="1"/>
          <p:nvPr/>
        </p:nvSpPr>
        <p:spPr>
          <a:xfrm>
            <a:off x="3324026" y="4443958"/>
            <a:ext cx="2495941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783"/>
            <a:r>
              <a:rPr lang="en-US" sz="2300" b="0" kern="1400" spc="300" dirty="0">
                <a:solidFill>
                  <a:schemeClr val="bg1">
                    <a:alpha val="75000"/>
                  </a:schemeClr>
                </a:solidFill>
              </a:rPr>
              <a:t>John Andrews</a:t>
            </a:r>
          </a:p>
        </p:txBody>
      </p:sp>
    </p:spTree>
    <p:extLst>
      <p:ext uri="{BB962C8B-B14F-4D97-AF65-F5344CB8AC3E}">
        <p14:creationId xmlns:p14="http://schemas.microsoft.com/office/powerpoint/2010/main" val="3354527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Image for post">
            <a:extLst>
              <a:ext uri="{FF2B5EF4-FFF2-40B4-BE49-F238E27FC236}">
                <a16:creationId xmlns:a16="http://schemas.microsoft.com/office/drawing/2014/main" id="{6B23503C-808F-9C41-A302-901B22063B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4826"/>
          <a:stretch/>
        </p:blipFill>
        <p:spPr bwMode="auto">
          <a:xfrm>
            <a:off x="827585" y="370433"/>
            <a:ext cx="7344816" cy="1553245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5D64C2-2C15-9B4C-AB57-23B3118F8BAC}"/>
              </a:ext>
            </a:extLst>
          </p:cNvPr>
          <p:cNvSpPr txBox="1"/>
          <p:nvPr/>
        </p:nvSpPr>
        <p:spPr>
          <a:xfrm>
            <a:off x="683568" y="1889413"/>
            <a:ext cx="3816425" cy="2308324"/>
          </a:xfrm>
          <a:prstGeom prst="rect">
            <a:avLst/>
          </a:prstGeom>
          <a:solidFill>
            <a:schemeClr val="bg1">
              <a:alpha val="9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E" dirty="0"/>
              <a:t>UML Structural diagrams</a:t>
            </a:r>
            <a:r>
              <a:rPr lang="en-IE" b="0" dirty="0"/>
              <a:t> depict the elements of a system that are </a:t>
            </a:r>
            <a:r>
              <a:rPr lang="en-IE" b="0" dirty="0">
                <a:solidFill>
                  <a:srgbClr val="0070C0"/>
                </a:solidFill>
              </a:rPr>
              <a:t>independent of time </a:t>
            </a:r>
            <a:r>
              <a:rPr lang="en-IE" b="0" dirty="0"/>
              <a:t>and that convey the concepts of a system and </a:t>
            </a:r>
            <a:r>
              <a:rPr lang="en-IE" b="0" dirty="0">
                <a:solidFill>
                  <a:srgbClr val="0070C0"/>
                </a:solidFill>
              </a:rPr>
              <a:t>how they relate to each other</a:t>
            </a:r>
            <a:r>
              <a:rPr lang="en-IE" b="0" dirty="0"/>
              <a:t>. The elements in these </a:t>
            </a:r>
            <a:r>
              <a:rPr lang="en-IE" dirty="0"/>
              <a:t>diagrams</a:t>
            </a:r>
            <a:r>
              <a:rPr lang="en-IE" b="0" dirty="0"/>
              <a:t> resemble the </a:t>
            </a:r>
            <a:r>
              <a:rPr lang="en-IE" b="0" dirty="0">
                <a:solidFill>
                  <a:srgbClr val="0070C0"/>
                </a:solidFill>
              </a:rPr>
              <a:t>nouns</a:t>
            </a:r>
            <a:r>
              <a:rPr lang="en-IE" b="0" dirty="0"/>
              <a:t> in a natural language, and the relationships that connect them are </a:t>
            </a:r>
            <a:r>
              <a:rPr lang="en-IE" dirty="0">
                <a:solidFill>
                  <a:srgbClr val="0070C0"/>
                </a:solidFill>
              </a:rPr>
              <a:t>structural</a:t>
            </a:r>
            <a:r>
              <a:rPr lang="en-IE" b="0" dirty="0"/>
              <a:t> relationships.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8BE7FC-2736-5D44-9268-5BFFDA15A046}"/>
              </a:ext>
            </a:extLst>
          </p:cNvPr>
          <p:cNvSpPr txBox="1"/>
          <p:nvPr/>
        </p:nvSpPr>
        <p:spPr>
          <a:xfrm>
            <a:off x="4427795" y="1918987"/>
            <a:ext cx="3816425" cy="3046988"/>
          </a:xfrm>
          <a:prstGeom prst="rect">
            <a:avLst/>
          </a:prstGeom>
          <a:solidFill>
            <a:schemeClr val="bg1">
              <a:alpha val="9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E" dirty="0"/>
              <a:t>UML Behavioural Diagrams</a:t>
            </a:r>
            <a:r>
              <a:rPr lang="en-IE" b="0" dirty="0"/>
              <a:t> depict the elements of a system that are </a:t>
            </a:r>
            <a:r>
              <a:rPr lang="en-IE" b="0" dirty="0">
                <a:solidFill>
                  <a:srgbClr val="0070C0"/>
                </a:solidFill>
              </a:rPr>
              <a:t>dependent on time </a:t>
            </a:r>
            <a:r>
              <a:rPr lang="en-IE" b="0" dirty="0"/>
              <a:t>and that convey the </a:t>
            </a:r>
            <a:r>
              <a:rPr lang="en-IE" b="0" dirty="0">
                <a:solidFill>
                  <a:srgbClr val="0070C0"/>
                </a:solidFill>
              </a:rPr>
              <a:t>dynamic</a:t>
            </a:r>
            <a:r>
              <a:rPr lang="en-IE" b="0" dirty="0"/>
              <a:t> concepts of the system and how they relate to each other. The elements in these </a:t>
            </a:r>
            <a:r>
              <a:rPr lang="en-IE" dirty="0"/>
              <a:t>diagrams</a:t>
            </a:r>
            <a:r>
              <a:rPr lang="en-IE" b="0" dirty="0"/>
              <a:t> resemble the </a:t>
            </a:r>
            <a:r>
              <a:rPr lang="en-IE" b="0" dirty="0">
                <a:solidFill>
                  <a:srgbClr val="0070C0"/>
                </a:solidFill>
              </a:rPr>
              <a:t>verbs</a:t>
            </a:r>
            <a:r>
              <a:rPr lang="en-IE" b="0" dirty="0"/>
              <a:t> in a natural language and the relationships that connect them typically convey the passage of </a:t>
            </a:r>
            <a:r>
              <a:rPr lang="en-IE" b="0" dirty="0">
                <a:solidFill>
                  <a:srgbClr val="0070C0"/>
                </a:solidFill>
              </a:rPr>
              <a:t>time</a:t>
            </a:r>
            <a:r>
              <a:rPr lang="en-IE" b="0" dirty="0"/>
              <a:t>.</a:t>
            </a:r>
          </a:p>
          <a:p>
            <a:endParaRPr lang="en-IE" b="0" dirty="0"/>
          </a:p>
          <a:p>
            <a:endParaRPr lang="en-IE" b="0" dirty="0"/>
          </a:p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564C83-6587-9A47-A19D-171370D3D3A3}"/>
              </a:ext>
            </a:extLst>
          </p:cNvPr>
          <p:cNvSpPr/>
          <p:nvPr/>
        </p:nvSpPr>
        <p:spPr>
          <a:xfrm>
            <a:off x="149589" y="4731990"/>
            <a:ext cx="43504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b="0" dirty="0">
                <a:solidFill>
                  <a:schemeClr val="bg1">
                    <a:lumMod val="85000"/>
                  </a:schemeClr>
                </a:solidFill>
              </a:rPr>
              <a:t>Source: https://</a:t>
            </a:r>
            <a:r>
              <a:rPr lang="en-GB" sz="800" b="0" dirty="0" err="1">
                <a:solidFill>
                  <a:schemeClr val="bg1">
                    <a:lumMod val="85000"/>
                  </a:schemeClr>
                </a:solidFill>
              </a:rPr>
              <a:t>medium.com</a:t>
            </a:r>
            <a:r>
              <a:rPr lang="en-GB" sz="800" b="0" dirty="0">
                <a:solidFill>
                  <a:schemeClr val="bg1">
                    <a:lumMod val="85000"/>
                  </a:schemeClr>
                </a:solidFill>
              </a:rPr>
              <a:t>/@warren2lynch/a-comprehensive-guide-to-14-types-of-uml-diagram-affcc688377e</a:t>
            </a:r>
          </a:p>
        </p:txBody>
      </p:sp>
      <p:sp>
        <p:nvSpPr>
          <p:cNvPr id="7" name="ชื่อเรื่อง 1">
            <a:extLst>
              <a:ext uri="{FF2B5EF4-FFF2-40B4-BE49-F238E27FC236}">
                <a16:creationId xmlns:a16="http://schemas.microsoft.com/office/drawing/2014/main" id="{E20932AE-D511-8541-8BD5-F37250D94003}"/>
              </a:ext>
            </a:extLst>
          </p:cNvPr>
          <p:cNvSpPr txBox="1">
            <a:spLocks/>
          </p:cNvSpPr>
          <p:nvPr/>
        </p:nvSpPr>
        <p:spPr>
          <a:xfrm>
            <a:off x="179512" y="114300"/>
            <a:ext cx="8229600" cy="742950"/>
          </a:xfrm>
          <a:prstGeom prst="rect">
            <a:avLst/>
          </a:prstGeom>
        </p:spPr>
        <p:txBody>
          <a:bodyPr/>
          <a:lstStyle>
            <a:lvl1pPr algn="l" rtl="0" eaLnBrk="1" latinLnBrk="0" hangingPunct="1">
              <a:spcBef>
                <a:spcPct val="0"/>
              </a:spcBef>
              <a:buNone/>
              <a:defRPr kumimoji="0" sz="3200" b="1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2600" dirty="0"/>
              <a:t>UML diagram types</a:t>
            </a:r>
          </a:p>
        </p:txBody>
      </p:sp>
    </p:spTree>
    <p:extLst>
      <p:ext uri="{BB962C8B-B14F-4D97-AF65-F5344CB8AC3E}">
        <p14:creationId xmlns:p14="http://schemas.microsoft.com/office/powerpoint/2010/main" val="286844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Image for post">
            <a:extLst>
              <a:ext uri="{FF2B5EF4-FFF2-40B4-BE49-F238E27FC236}">
                <a16:creationId xmlns:a16="http://schemas.microsoft.com/office/drawing/2014/main" id="{6B23503C-808F-9C41-A302-901B22063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5" y="370433"/>
            <a:ext cx="7344816" cy="4415885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564C83-6587-9A47-A19D-171370D3D3A3}"/>
              </a:ext>
            </a:extLst>
          </p:cNvPr>
          <p:cNvSpPr/>
          <p:nvPr/>
        </p:nvSpPr>
        <p:spPr>
          <a:xfrm>
            <a:off x="149589" y="4731990"/>
            <a:ext cx="43504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b="0" dirty="0">
                <a:solidFill>
                  <a:schemeClr val="bg1">
                    <a:lumMod val="85000"/>
                  </a:schemeClr>
                </a:solidFill>
              </a:rPr>
              <a:t>Source: https://</a:t>
            </a:r>
            <a:r>
              <a:rPr lang="en-GB" sz="800" b="0" dirty="0" err="1">
                <a:solidFill>
                  <a:schemeClr val="bg1">
                    <a:lumMod val="85000"/>
                  </a:schemeClr>
                </a:solidFill>
              </a:rPr>
              <a:t>medium.com</a:t>
            </a:r>
            <a:r>
              <a:rPr lang="en-GB" sz="800" b="0" dirty="0">
                <a:solidFill>
                  <a:schemeClr val="bg1">
                    <a:lumMod val="85000"/>
                  </a:schemeClr>
                </a:solidFill>
              </a:rPr>
              <a:t>/@warren2lynch/a-comprehensive-guide-to-14-types-of-uml-diagram-affcc688377e</a:t>
            </a:r>
          </a:p>
        </p:txBody>
      </p:sp>
      <p:sp>
        <p:nvSpPr>
          <p:cNvPr id="7" name="ชื่อเรื่อง 1">
            <a:extLst>
              <a:ext uri="{FF2B5EF4-FFF2-40B4-BE49-F238E27FC236}">
                <a16:creationId xmlns:a16="http://schemas.microsoft.com/office/drawing/2014/main" id="{E20932AE-D511-8541-8BD5-F37250D94003}"/>
              </a:ext>
            </a:extLst>
          </p:cNvPr>
          <p:cNvSpPr txBox="1">
            <a:spLocks/>
          </p:cNvSpPr>
          <p:nvPr/>
        </p:nvSpPr>
        <p:spPr>
          <a:xfrm>
            <a:off x="179512" y="114300"/>
            <a:ext cx="8229600" cy="742950"/>
          </a:xfrm>
          <a:prstGeom prst="rect">
            <a:avLst/>
          </a:prstGeom>
        </p:spPr>
        <p:txBody>
          <a:bodyPr/>
          <a:lstStyle>
            <a:lvl1pPr algn="l" rtl="0" eaLnBrk="1" latinLnBrk="0" hangingPunct="1">
              <a:spcBef>
                <a:spcPct val="0"/>
              </a:spcBef>
              <a:buNone/>
              <a:defRPr kumimoji="0" sz="3200" b="1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2600" dirty="0"/>
              <a:t>UML diagram types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CA8768F-E379-A649-B9F8-8D71C67E4A04}"/>
              </a:ext>
            </a:extLst>
          </p:cNvPr>
          <p:cNvSpPr/>
          <p:nvPr/>
        </p:nvSpPr>
        <p:spPr>
          <a:xfrm>
            <a:off x="6444208" y="2011620"/>
            <a:ext cx="1620000" cy="522000"/>
          </a:xfrm>
          <a:prstGeom prst="roundRect">
            <a:avLst>
              <a:gd name="adj" fmla="val 4490"/>
            </a:avLst>
          </a:prstGeom>
          <a:noFill/>
          <a:ln w="41275">
            <a:solidFill>
              <a:srgbClr val="FFC000"/>
            </a:solidFill>
          </a:ln>
          <a:effectLst>
            <a:glow rad="76200">
              <a:srgbClr val="FFC000">
                <a:alpha val="32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29888EE-4419-F042-AB26-735D26EED4C4}"/>
              </a:ext>
            </a:extLst>
          </p:cNvPr>
          <p:cNvSpPr/>
          <p:nvPr/>
        </p:nvSpPr>
        <p:spPr>
          <a:xfrm>
            <a:off x="3275856" y="2643758"/>
            <a:ext cx="1080120" cy="522000"/>
          </a:xfrm>
          <a:prstGeom prst="roundRect">
            <a:avLst>
              <a:gd name="adj" fmla="val 4490"/>
            </a:avLst>
          </a:prstGeom>
          <a:noFill/>
          <a:ln w="41275">
            <a:solidFill>
              <a:srgbClr val="FFC000"/>
            </a:solidFill>
          </a:ln>
          <a:effectLst>
            <a:glow rad="76200">
              <a:srgbClr val="FFC000">
                <a:alpha val="32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F0599A1-4D3B-CB44-BA22-CD00652DCDF0}"/>
              </a:ext>
            </a:extLst>
          </p:cNvPr>
          <p:cNvSpPr/>
          <p:nvPr/>
        </p:nvSpPr>
        <p:spPr>
          <a:xfrm>
            <a:off x="4644008" y="3553776"/>
            <a:ext cx="1692000" cy="522000"/>
          </a:xfrm>
          <a:prstGeom prst="roundRect">
            <a:avLst>
              <a:gd name="adj" fmla="val 4490"/>
            </a:avLst>
          </a:prstGeom>
          <a:noFill/>
          <a:ln w="41275">
            <a:solidFill>
              <a:srgbClr val="FFC000"/>
            </a:solidFill>
          </a:ln>
          <a:effectLst>
            <a:glow rad="76200">
              <a:srgbClr val="FFC000">
                <a:alpha val="32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53C4B43-5425-E243-B683-EE5A9572309B}"/>
              </a:ext>
            </a:extLst>
          </p:cNvPr>
          <p:cNvSpPr/>
          <p:nvPr/>
        </p:nvSpPr>
        <p:spPr>
          <a:xfrm>
            <a:off x="6444208" y="3553776"/>
            <a:ext cx="1620000" cy="522000"/>
          </a:xfrm>
          <a:prstGeom prst="roundRect">
            <a:avLst>
              <a:gd name="adj" fmla="val 4490"/>
            </a:avLst>
          </a:prstGeom>
          <a:noFill/>
          <a:ln w="41275">
            <a:solidFill>
              <a:srgbClr val="FFC000"/>
            </a:solidFill>
          </a:ln>
          <a:effectLst>
            <a:glow rad="76200">
              <a:srgbClr val="FFC000">
                <a:alpha val="32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77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ชื่อเรื่อง 1">
            <a:extLst>
              <a:ext uri="{FF2B5EF4-FFF2-40B4-BE49-F238E27FC236}">
                <a16:creationId xmlns:a16="http://schemas.microsoft.com/office/drawing/2014/main" id="{E20932AE-D511-8541-8BD5-F37250D94003}"/>
              </a:ext>
            </a:extLst>
          </p:cNvPr>
          <p:cNvSpPr txBox="1">
            <a:spLocks/>
          </p:cNvSpPr>
          <p:nvPr/>
        </p:nvSpPr>
        <p:spPr>
          <a:xfrm>
            <a:off x="179512" y="114300"/>
            <a:ext cx="8229600" cy="742950"/>
          </a:xfrm>
          <a:prstGeom prst="rect">
            <a:avLst/>
          </a:prstGeom>
        </p:spPr>
        <p:txBody>
          <a:bodyPr/>
          <a:lstStyle>
            <a:lvl1pPr algn="l" rtl="0" eaLnBrk="1" latinLnBrk="0" hangingPunct="1">
              <a:spcBef>
                <a:spcPct val="0"/>
              </a:spcBef>
              <a:buNone/>
              <a:defRPr kumimoji="0" sz="3200" b="1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2600" dirty="0"/>
              <a:t>Use case diagram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CD900D-9B23-BF42-BAAA-00A9719958D9}"/>
              </a:ext>
            </a:extLst>
          </p:cNvPr>
          <p:cNvSpPr/>
          <p:nvPr/>
        </p:nvSpPr>
        <p:spPr>
          <a:xfrm>
            <a:off x="683568" y="1171367"/>
            <a:ext cx="7200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800" b="0" dirty="0">
                <a:solidFill>
                  <a:srgbClr val="3F3F3F"/>
                </a:solidFill>
                <a:latin typeface="Roboto"/>
              </a:rPr>
              <a:t>As the most well known diagram type of the behavioural UML types, </a:t>
            </a:r>
            <a:r>
              <a:rPr lang="en-IE" sz="1800" b="0" dirty="0">
                <a:solidFill>
                  <a:srgbClr val="0070C0"/>
                </a:solidFill>
                <a:latin typeface="Roboto"/>
              </a:rPr>
              <a:t>Use case </a:t>
            </a:r>
            <a:r>
              <a:rPr lang="en-IE" sz="1800" b="0" dirty="0">
                <a:solidFill>
                  <a:srgbClr val="3F3F3F"/>
                </a:solidFill>
                <a:latin typeface="Roboto"/>
              </a:rPr>
              <a:t>diagrams give a graphic overview of the actors involved in a system, different functions needed by those actors and how these different functions interact.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800" b="0" dirty="0">
                <a:solidFill>
                  <a:srgbClr val="3F3F3F"/>
                </a:solidFill>
                <a:latin typeface="Roboto"/>
              </a:rPr>
              <a:t>You can easily identify the </a:t>
            </a:r>
            <a:r>
              <a:rPr lang="en-IE" sz="1800" b="0" dirty="0">
                <a:solidFill>
                  <a:srgbClr val="0070C0"/>
                </a:solidFill>
                <a:latin typeface="Roboto"/>
              </a:rPr>
              <a:t>main actors </a:t>
            </a:r>
            <a:r>
              <a:rPr lang="en-IE" sz="1800" b="0" dirty="0">
                <a:solidFill>
                  <a:srgbClr val="3F3F3F"/>
                </a:solidFill>
                <a:latin typeface="Roboto"/>
              </a:rPr>
              <a:t>involved and the </a:t>
            </a:r>
            <a:r>
              <a:rPr lang="en-IE" sz="1800" b="0" dirty="0">
                <a:solidFill>
                  <a:srgbClr val="0070C0"/>
                </a:solidFill>
                <a:latin typeface="Roboto"/>
              </a:rPr>
              <a:t>main processes</a:t>
            </a:r>
            <a:r>
              <a:rPr lang="en-IE" sz="1800" b="0" dirty="0">
                <a:solidFill>
                  <a:srgbClr val="3F3F3F"/>
                </a:solidFill>
                <a:latin typeface="Roboto"/>
              </a:rPr>
              <a:t> of the system.</a:t>
            </a:r>
            <a:endParaRPr lang="en-IE" sz="1800" b="0" i="0" dirty="0">
              <a:solidFill>
                <a:srgbClr val="3F3F3F"/>
              </a:solidFill>
              <a:effectLst/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9979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B9F6-FF42-4421-B921-D3C9143FA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758" y="286789"/>
            <a:ext cx="7633742" cy="1119099"/>
          </a:xfrm>
        </p:spPr>
        <p:txBody>
          <a:bodyPr anchor="ctr">
            <a:normAutofit/>
          </a:bodyPr>
          <a:lstStyle/>
          <a:p>
            <a:r>
              <a:rPr lang="en-US" dirty="0"/>
              <a:t>Actor and Use case</a:t>
            </a:r>
            <a:endParaRPr lang="en-I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616F1C-7B01-4FBB-8056-DAD826EA6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100" dirty="0"/>
              <a:t>An Actor represents anything outside the system that interacts with the system.</a:t>
            </a:r>
          </a:p>
          <a:p>
            <a:pPr marL="0" indent="0">
              <a:buNone/>
            </a:pPr>
            <a:r>
              <a:rPr lang="en-US" sz="2100" dirty="0"/>
              <a:t>        </a:t>
            </a:r>
          </a:p>
          <a:p>
            <a:pPr marL="0" indent="0">
              <a:buNone/>
            </a:pPr>
            <a:r>
              <a:rPr lang="en-US" sz="2100" dirty="0"/>
              <a:t>             Actor:</a:t>
            </a:r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100" dirty="0"/>
              <a:t>A Use Case instance is a sequence of transactions performed by the system, which is initiated by a particular actor and yields a meaningful, measurable result of value to a particular actor.</a:t>
            </a:r>
          </a:p>
          <a:p>
            <a:pPr marL="0" indent="0">
              <a:buNone/>
            </a:pPr>
            <a:endParaRPr lang="en-US" dirty="0"/>
          </a:p>
          <a:p>
            <a:endParaRPr lang="en-IE" dirty="0"/>
          </a:p>
          <a:p>
            <a:endParaRPr lang="en-IE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06092BF-9455-466A-9C07-A7F2149F4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937" y="2454793"/>
            <a:ext cx="550145" cy="60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3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B9F6-FF42-4421-B921-D3C9143FA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758" y="286789"/>
            <a:ext cx="7633742" cy="1119099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How do we create a use case diagram?</a:t>
            </a:r>
            <a:endParaRPr lang="en-I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616F1C-7B01-4FBB-8056-DAD826EA6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700" dirty="0"/>
              <a:t>Start with system boundary</a:t>
            </a:r>
          </a:p>
          <a:p>
            <a:r>
              <a:rPr lang="en-US" sz="2700" dirty="0"/>
              <a:t>Place elements in order to be easy to read  </a:t>
            </a:r>
          </a:p>
          <a:p>
            <a:r>
              <a:rPr lang="en-US" sz="2700" dirty="0"/>
              <a:t>Place actors on the diagram</a:t>
            </a:r>
          </a:p>
          <a:p>
            <a:r>
              <a:rPr lang="en-US" sz="2700" dirty="0"/>
              <a:t>Conclude by connecting actors to use cases by lines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54745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B9F6-FF42-4421-B921-D3C9143FA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758" y="483829"/>
            <a:ext cx="3268124" cy="990641"/>
          </a:xfrm>
        </p:spPr>
        <p:txBody>
          <a:bodyPr>
            <a:normAutofit fontScale="90000"/>
          </a:bodyPr>
          <a:lstStyle/>
          <a:p>
            <a:r>
              <a:rPr lang="en-US" sz="3300"/>
              <a:t>UML Use Case Diagrams</a:t>
            </a:r>
            <a:endParaRPr lang="en-IE" sz="3300"/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DA7E38FE-7827-4877-A295-26B99476C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759" y="1714501"/>
            <a:ext cx="3272696" cy="2695193"/>
          </a:xfrm>
        </p:spPr>
        <p:txBody>
          <a:bodyPr>
            <a:normAutofit/>
          </a:bodyPr>
          <a:lstStyle/>
          <a:p>
            <a:r>
              <a:rPr lang="en-US" dirty="0"/>
              <a:t>Use Case </a:t>
            </a:r>
            <a:r>
              <a:rPr lang="en-US" spc="-4" dirty="0"/>
              <a:t>Diagrams model at </a:t>
            </a:r>
            <a:r>
              <a:rPr lang="en-US" dirty="0"/>
              <a:t>a high</a:t>
            </a:r>
            <a:r>
              <a:rPr lang="en-US" spc="-86" dirty="0"/>
              <a:t> </a:t>
            </a:r>
            <a:r>
              <a:rPr lang="en-US" spc="-8" dirty="0"/>
              <a:t>level</a:t>
            </a:r>
          </a:p>
          <a:p>
            <a:pPr lvl="1"/>
            <a:r>
              <a:rPr lang="en-US" spc="-8" dirty="0"/>
              <a:t>Models how users interact with major components of a system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6BEB789-2C89-4076-BBC6-50F65721A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645" y="907245"/>
            <a:ext cx="3882558" cy="334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735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B9F6-FF42-4421-B921-D3C9143FA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758" y="483829"/>
            <a:ext cx="3268124" cy="1710731"/>
          </a:xfrm>
        </p:spPr>
        <p:txBody>
          <a:bodyPr>
            <a:normAutofit/>
          </a:bodyPr>
          <a:lstStyle/>
          <a:p>
            <a:r>
              <a:rPr lang="en-US" sz="3300" dirty="0"/>
              <a:t>Syntax for use case diagrams</a:t>
            </a:r>
            <a:endParaRPr lang="en-IE" sz="33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F687924-8C94-47B4-8F02-1FECA2BF9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759" y="1714501"/>
            <a:ext cx="3272696" cy="26951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This slide is a useful reference slide</a:t>
            </a:r>
          </a:p>
          <a:p>
            <a:r>
              <a:rPr lang="en-US" dirty="0">
                <a:solidFill>
                  <a:srgbClr val="000000"/>
                </a:solidFill>
              </a:rPr>
              <a:t>Captures details of the major elements of use case diagrams.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815342-6413-45CC-B682-FE10C15C2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222" y="60996"/>
            <a:ext cx="4167554" cy="499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9989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962AF2-CD56-463A-B67A-4D978BE22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5426" y="914400"/>
            <a:ext cx="7753148" cy="3682746"/>
          </a:xfrm>
          <a:noFill/>
        </p:spPr>
      </p:pic>
    </p:spTree>
    <p:extLst>
      <p:ext uri="{BB962C8B-B14F-4D97-AF65-F5344CB8AC3E}">
        <p14:creationId xmlns:p14="http://schemas.microsoft.com/office/powerpoint/2010/main" val="1756585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ชื่อเรื่อง 1">
            <a:extLst>
              <a:ext uri="{FF2B5EF4-FFF2-40B4-BE49-F238E27FC236}">
                <a16:creationId xmlns:a16="http://schemas.microsoft.com/office/drawing/2014/main" id="{E20932AE-D511-8541-8BD5-F37250D94003}"/>
              </a:ext>
            </a:extLst>
          </p:cNvPr>
          <p:cNvSpPr txBox="1">
            <a:spLocks/>
          </p:cNvSpPr>
          <p:nvPr/>
        </p:nvSpPr>
        <p:spPr>
          <a:xfrm>
            <a:off x="179512" y="114300"/>
            <a:ext cx="8229600" cy="742950"/>
          </a:xfrm>
          <a:prstGeom prst="rect">
            <a:avLst/>
          </a:prstGeom>
        </p:spPr>
        <p:txBody>
          <a:bodyPr/>
          <a:lstStyle>
            <a:lvl1pPr algn="l" rtl="0" eaLnBrk="1" latinLnBrk="0" hangingPunct="1">
              <a:spcBef>
                <a:spcPct val="0"/>
              </a:spcBef>
              <a:buNone/>
              <a:defRPr kumimoji="0" sz="3200" b="1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2600" dirty="0"/>
              <a:t>Use case diagram</a:t>
            </a:r>
          </a:p>
        </p:txBody>
      </p:sp>
      <p:pic>
        <p:nvPicPr>
          <p:cNvPr id="7170" name="Picture 2" descr="I want to create a Use Case Diagram of a Brick Breaker game, is mine  correct? - Stack Overflow">
            <a:extLst>
              <a:ext uri="{FF2B5EF4-FFF2-40B4-BE49-F238E27FC236}">
                <a16:creationId xmlns:a16="http://schemas.microsoft.com/office/drawing/2014/main" id="{5BAA30A2-376B-3644-B9CF-022F3D027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421490"/>
            <a:ext cx="4400079" cy="4607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496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rgbClr val="005B9E"/>
              </a:gs>
              <a:gs pos="100000">
                <a:srgbClr val="00345C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pic>
        <p:nvPicPr>
          <p:cNvPr id="5" name="Picture 2" descr="http://www.i-studentadvisor.com/nci/english/nci-english_logo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2801" y="180522"/>
            <a:ext cx="1338942" cy="801228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2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92801" y="2132151"/>
            <a:ext cx="86716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6000" dirty="0">
                <a:ln>
                  <a:solidFill>
                    <a:srgbClr val="33CCFF"/>
                  </a:solidFill>
                </a:ln>
                <a:solidFill>
                  <a:srgbClr val="00FFFF"/>
                </a:solidFill>
                <a:latin typeface="Arial Black" panose="020B0A04020102020204" pitchFamily="34" charset="0"/>
              </a:rPr>
              <a:t>Breakout Rooms </a:t>
            </a:r>
            <a:endParaRPr lang="en-US" sz="4400" b="1" dirty="0">
              <a:ln>
                <a:solidFill>
                  <a:srgbClr val="33CCFF"/>
                </a:solidFill>
              </a:ln>
              <a:solidFill>
                <a:srgbClr val="00FFFF"/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156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rgbClr val="005B9E"/>
              </a:gs>
              <a:gs pos="100000">
                <a:srgbClr val="00345C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pic>
        <p:nvPicPr>
          <p:cNvPr id="5" name="Picture 2" descr="http://www.i-studentadvisor.com/nci/english/nci-english_logo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2801" y="180522"/>
            <a:ext cx="1338942" cy="801228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2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146400" y="1851670"/>
            <a:ext cx="88511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4800" dirty="0">
                <a:ln>
                  <a:solidFill>
                    <a:srgbClr val="33CCFF"/>
                  </a:solidFill>
                </a:ln>
                <a:solidFill>
                  <a:srgbClr val="00FFFF"/>
                </a:solidFill>
                <a:latin typeface="Arial Black" panose="020B0A04020102020204" pitchFamily="34" charset="0"/>
              </a:rPr>
              <a:t>Unified Modelling Language (UML)</a:t>
            </a:r>
            <a:endParaRPr lang="en-US" sz="3600" b="1" dirty="0">
              <a:ln>
                <a:solidFill>
                  <a:srgbClr val="33CCFF"/>
                </a:solidFill>
              </a:ln>
              <a:solidFill>
                <a:srgbClr val="00FFFF"/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8438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EFCFB32-F8E8-4B9F-8668-8FD5C9F49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3200" dirty="0"/>
              <a:t>Breakout Rooms and Teams</a:t>
            </a:r>
          </a:p>
          <a:p>
            <a:pPr algn="ctr"/>
            <a:endParaRPr lang="en-US" sz="3200" dirty="0"/>
          </a:p>
          <a:p>
            <a:r>
              <a:rPr lang="en-IE" sz="1800" dirty="0"/>
              <a:t>Teams tour, recordings, files, channels, week channels</a:t>
            </a:r>
          </a:p>
          <a:p>
            <a:r>
              <a:rPr lang="en-IE" sz="1800" dirty="0"/>
              <a:t>Breakout Channels set up in OOSE Team</a:t>
            </a:r>
          </a:p>
          <a:p>
            <a:r>
              <a:rPr lang="en-IE" sz="1800" dirty="0"/>
              <a:t>Will need to leave this meeting and join a Chanell</a:t>
            </a:r>
          </a:p>
          <a:p>
            <a:r>
              <a:rPr lang="en-IE" sz="1800" dirty="0"/>
              <a:t>Join Channel based on the last digit of your student number (today only)</a:t>
            </a:r>
          </a:p>
          <a:p>
            <a:r>
              <a:rPr lang="en-IE" sz="1800" dirty="0"/>
              <a:t>Report back in meeting chat how many people in each breakout room</a:t>
            </a:r>
          </a:p>
          <a:p>
            <a:r>
              <a:rPr lang="en-IE" sz="1800" dirty="0"/>
              <a:t>Aim is 3 or 4 people in each room</a:t>
            </a:r>
          </a:p>
          <a:p>
            <a:r>
              <a:rPr lang="en-IE" sz="1800" dirty="0"/>
              <a:t>Exercise – take a minute each to explain in your own words what classes and objects are</a:t>
            </a:r>
          </a:p>
          <a:p>
            <a:pPr marL="0" indent="0">
              <a:buNone/>
            </a:pPr>
            <a:endParaRPr lang="en-IE" sz="2000" dirty="0"/>
          </a:p>
          <a:p>
            <a:endParaRPr lang="en-IE" sz="2400" dirty="0"/>
          </a:p>
        </p:txBody>
      </p:sp>
    </p:spTree>
    <p:extLst>
      <p:ext uri="{BB962C8B-B14F-4D97-AF65-F5344CB8AC3E}">
        <p14:creationId xmlns:p14="http://schemas.microsoft.com/office/powerpoint/2010/main" val="2052325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rgbClr val="005B9E"/>
              </a:gs>
              <a:gs pos="100000">
                <a:srgbClr val="00345C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pic>
        <p:nvPicPr>
          <p:cNvPr id="5" name="Picture 2" descr="http://www.i-studentadvisor.com/nci/english/nci-english_logo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2801" y="180522"/>
            <a:ext cx="1338942" cy="801228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2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92801" y="2132151"/>
            <a:ext cx="86716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6000" dirty="0">
                <a:ln>
                  <a:solidFill>
                    <a:srgbClr val="33CCFF"/>
                  </a:solidFill>
                </a:ln>
                <a:solidFill>
                  <a:srgbClr val="00FFFF"/>
                </a:solidFill>
                <a:latin typeface="Arial Black" panose="020B0A04020102020204" pitchFamily="34" charset="0"/>
              </a:rPr>
              <a:t>Directed Learning </a:t>
            </a:r>
            <a:endParaRPr lang="en-US" sz="4400" b="1" dirty="0">
              <a:ln>
                <a:solidFill>
                  <a:srgbClr val="33CCFF"/>
                </a:solidFill>
              </a:ln>
              <a:solidFill>
                <a:srgbClr val="00FFFF"/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206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EFCFB32-F8E8-4B9F-8668-8FD5C9F49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914400"/>
            <a:ext cx="4258817" cy="3682746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US" sz="3200" dirty="0"/>
              <a:t>Directed Learning</a:t>
            </a:r>
          </a:p>
          <a:p>
            <a:pPr algn="ctr"/>
            <a:endParaRPr lang="en-US" sz="3200" dirty="0"/>
          </a:p>
          <a:p>
            <a:r>
              <a:rPr lang="en-IE" sz="1800" dirty="0"/>
              <a:t>Labs - Could you include your name in the file name for your upload</a:t>
            </a:r>
          </a:p>
          <a:p>
            <a:r>
              <a:rPr lang="en-IE" sz="1800" dirty="0"/>
              <a:t>Labs - For the moment could you upload single file uploads, not zips – see image for gif export, use </a:t>
            </a:r>
            <a:r>
              <a:rPr lang="en-IE" sz="1800" dirty="0" err="1"/>
              <a:t>vpp</a:t>
            </a:r>
            <a:r>
              <a:rPr lang="en-IE" sz="1800" dirty="0"/>
              <a:t> if you will lose info </a:t>
            </a:r>
            <a:r>
              <a:rPr lang="en-IE" sz="1800"/>
              <a:t>by flattening.</a:t>
            </a:r>
            <a:endParaRPr lang="en-IE" sz="1800" dirty="0"/>
          </a:p>
          <a:p>
            <a:r>
              <a:rPr lang="en-IE" sz="1800" dirty="0"/>
              <a:t>Very important that DL is completed</a:t>
            </a:r>
          </a:p>
          <a:p>
            <a:r>
              <a:rPr lang="en-IE" sz="1800" dirty="0"/>
              <a:t>Needs to be completed prior to contact hours</a:t>
            </a:r>
          </a:p>
          <a:p>
            <a:r>
              <a:rPr lang="en-IE" sz="1800" dirty="0"/>
              <a:t>Essentially it’s a pre-requisite for contact hours</a:t>
            </a:r>
          </a:p>
          <a:p>
            <a:r>
              <a:rPr lang="en-IE" sz="1800" dirty="0"/>
              <a:t>In particular videos introduce key introductory concepts that are built on during contact hours – Very important that you have seen the videos prior to contact time </a:t>
            </a:r>
          </a:p>
          <a:p>
            <a:r>
              <a:rPr lang="en-IE" sz="1800" dirty="0"/>
              <a:t>Schedule about an hour for the directed component</a:t>
            </a:r>
          </a:p>
          <a:p>
            <a:r>
              <a:rPr lang="en-IE" sz="1800" dirty="0"/>
              <a:t>Any questions?</a:t>
            </a:r>
          </a:p>
          <a:p>
            <a:endParaRPr lang="en-IE" sz="1800" dirty="0"/>
          </a:p>
          <a:p>
            <a:pPr marL="0" indent="0">
              <a:buNone/>
            </a:pPr>
            <a:endParaRPr lang="en-IE" sz="2000" dirty="0"/>
          </a:p>
          <a:p>
            <a:endParaRPr lang="en-IE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39DE3F-38E1-457E-AE97-A99CD31AD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1061827"/>
            <a:ext cx="3650545" cy="301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02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rgbClr val="005B9E"/>
              </a:gs>
              <a:gs pos="100000">
                <a:srgbClr val="00345C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pic>
        <p:nvPicPr>
          <p:cNvPr id="5" name="Picture 2" descr="http://www.i-studentadvisor.com/nci/english/nci-english_logo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2801" y="180522"/>
            <a:ext cx="1338942" cy="801228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2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92801" y="2132151"/>
            <a:ext cx="86716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6000" dirty="0">
                <a:ln>
                  <a:solidFill>
                    <a:srgbClr val="33CCFF"/>
                  </a:solidFill>
                </a:ln>
                <a:solidFill>
                  <a:srgbClr val="00FFFF"/>
                </a:solidFill>
                <a:latin typeface="Arial Black" panose="020B0A04020102020204" pitchFamily="34" charset="0"/>
              </a:rPr>
              <a:t>Video - </a:t>
            </a:r>
            <a:r>
              <a:rPr lang="en-IE" sz="6000" dirty="0" err="1">
                <a:ln>
                  <a:solidFill>
                    <a:srgbClr val="33CCFF"/>
                  </a:solidFill>
                </a:ln>
                <a:solidFill>
                  <a:srgbClr val="00FFFF"/>
                </a:solidFill>
                <a:latin typeface="Arial Black" panose="020B0A04020102020204" pitchFamily="34" charset="0"/>
              </a:rPr>
              <a:t>LucidChart</a:t>
            </a:r>
            <a:r>
              <a:rPr lang="en-IE" sz="6000" dirty="0">
                <a:ln>
                  <a:solidFill>
                    <a:srgbClr val="33CCFF"/>
                  </a:solidFill>
                </a:ln>
                <a:solidFill>
                  <a:srgbClr val="00FFFF"/>
                </a:solidFill>
                <a:latin typeface="Arial Black" panose="020B0A04020102020204" pitchFamily="34" charset="0"/>
              </a:rPr>
              <a:t> </a:t>
            </a:r>
            <a:endParaRPr lang="en-US" sz="4400" b="1" dirty="0">
              <a:ln>
                <a:solidFill>
                  <a:srgbClr val="33CCFF"/>
                </a:solidFill>
              </a:ln>
              <a:solidFill>
                <a:srgbClr val="00FFFF"/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895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721A63-AE82-4399-B661-CA0B1B1BF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https://www.youtube.com/watch?v=zid-MVo7M-E</a:t>
            </a:r>
          </a:p>
        </p:txBody>
      </p:sp>
    </p:spTree>
    <p:extLst>
      <p:ext uri="{BB962C8B-B14F-4D97-AF65-F5344CB8AC3E}">
        <p14:creationId xmlns:p14="http://schemas.microsoft.com/office/powerpoint/2010/main" val="1660397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A4DEEAC-5AAE-0644-A869-EF89362ED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38" y="0"/>
            <a:ext cx="706913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422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19B52-A552-3545-995F-B2E259D4D1CA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57213" indent="-214313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2001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15430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defTabSz="685800" eaLnBrk="0" hangingPunct="0"/>
            <a:r>
              <a:rPr lang="en-US" altLang="en-US" sz="750" b="0">
                <a:solidFill>
                  <a:srgbClr val="000000"/>
                </a:solidFill>
                <a:cs typeface="+mn-cs"/>
              </a:rPr>
              <a:t>© Lethbridge/Laganière 2005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E5B16-5888-2940-B99B-AA55FA9EB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defTabSz="685800" eaLnBrk="0" hangingPunct="0">
              <a:defRPr/>
            </a:pPr>
            <a:r>
              <a:rPr lang="en-US" b="0">
                <a:solidFill>
                  <a:srgbClr val="000000"/>
                </a:solidFill>
              </a:rPr>
              <a:t>Chapter 5: Modelling with classes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8C2F5-1E9D-7E4C-8930-A6092F73E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57213" indent="-214313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2001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15430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defTabSz="685800" eaLnBrk="0" hangingPunct="0"/>
            <a:fld id="{41A348FE-C9B5-A540-8CEC-83D7DEAA76E5}" type="slidenum">
              <a:rPr lang="en-US" altLang="en-US" sz="1050" b="0">
                <a:solidFill>
                  <a:srgbClr val="000000"/>
                </a:solidFill>
                <a:cs typeface="+mn-cs"/>
              </a:rPr>
              <a:pPr defTabSz="685800" eaLnBrk="0" hangingPunct="0"/>
              <a:t>4</a:t>
            </a:fld>
            <a:endParaRPr lang="en-US" altLang="en-US" sz="1050" b="0">
              <a:solidFill>
                <a:srgbClr val="000000"/>
              </a:solidFill>
              <a:cs typeface="+mn-cs"/>
            </a:endParaRPr>
          </a:p>
        </p:txBody>
      </p:sp>
      <p:sp>
        <p:nvSpPr>
          <p:cNvPr id="117762" name="Rectangle 2">
            <a:extLst>
              <a:ext uri="{FF2B5EF4-FFF2-40B4-BE49-F238E27FC236}">
                <a16:creationId xmlns:a16="http://schemas.microsoft.com/office/drawing/2014/main" id="{660367B9-8FBC-0049-939C-65C34E5A32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UML features</a:t>
            </a:r>
          </a:p>
        </p:txBody>
      </p:sp>
      <p:sp>
        <p:nvSpPr>
          <p:cNvPr id="117763" name="Rectangle 3">
            <a:extLst>
              <a:ext uri="{FF2B5EF4-FFF2-40B4-BE49-F238E27FC236}">
                <a16:creationId xmlns:a16="http://schemas.microsoft.com/office/drawing/2014/main" id="{E145055C-2449-2047-99C3-DC1A5BB809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1995686"/>
            <a:ext cx="7543800" cy="2633464"/>
          </a:xfrm>
        </p:spPr>
        <p:txBody>
          <a:bodyPr/>
          <a:lstStyle/>
          <a:p>
            <a:pPr marL="0" indent="0">
              <a:defRPr/>
            </a:pPr>
            <a:r>
              <a:rPr lang="en-GB" sz="3200" dirty="0">
                <a:cs typeface="+mn-cs"/>
              </a:rPr>
              <a:t>The objective of UML is to assist in software development.</a:t>
            </a:r>
            <a:r>
              <a:rPr lang="en-US" sz="3200" dirty="0">
                <a:cs typeface="+mn-cs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139774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 idx="4294967295"/>
          </p:nvPr>
        </p:nvSpPr>
        <p:spPr>
          <a:xfrm>
            <a:off x="457200" y="114300"/>
            <a:ext cx="8229600" cy="7429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Goals of UML</a:t>
            </a:r>
          </a:p>
        </p:txBody>
      </p:sp>
      <p:sp>
        <p:nvSpPr>
          <p:cNvPr id="3" name="ตัวยึดเนื้อหา 2"/>
          <p:cNvSpPr>
            <a:spLocks noGrp="1"/>
          </p:cNvSpPr>
          <p:nvPr>
            <p:ph sz="quarter" idx="4294967295"/>
          </p:nvPr>
        </p:nvSpPr>
        <p:spPr>
          <a:xfrm>
            <a:off x="457200" y="914400"/>
            <a:ext cx="8229600" cy="3703320"/>
          </a:xfrm>
        </p:spPr>
        <p:txBody>
          <a:bodyPr>
            <a:normAutofit/>
          </a:bodyPr>
          <a:lstStyle/>
          <a:p>
            <a:r>
              <a:rPr lang="en-US" dirty="0"/>
              <a:t>Provide users with a </a:t>
            </a:r>
            <a:r>
              <a:rPr lang="en-US" dirty="0">
                <a:solidFill>
                  <a:srgbClr val="0070C0"/>
                </a:solidFill>
              </a:rPr>
              <a:t>ready-to-use, expressive visual modeling language </a:t>
            </a:r>
            <a:r>
              <a:rPr lang="en-US" dirty="0"/>
              <a:t>so they can develop and exchange meaningful models. </a:t>
            </a:r>
          </a:p>
          <a:p>
            <a:r>
              <a:rPr lang="en-US" dirty="0"/>
              <a:t>Be </a:t>
            </a:r>
            <a:r>
              <a:rPr lang="en-US" dirty="0">
                <a:solidFill>
                  <a:srgbClr val="0070C0"/>
                </a:solidFill>
              </a:rPr>
              <a:t>independent of specific programming languages </a:t>
            </a:r>
            <a:r>
              <a:rPr lang="en-US" dirty="0"/>
              <a:t>and development processes. </a:t>
            </a:r>
          </a:p>
          <a:p>
            <a:r>
              <a:rPr lang="en-US" dirty="0"/>
              <a:t>Provide a formal basis for understanding the modeling language.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89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2092B-D54E-0842-AA05-12F0BD082B39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57213" indent="-214313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2001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15430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defTabSz="685800" eaLnBrk="0" hangingPunct="0"/>
            <a:r>
              <a:rPr lang="en-US" altLang="en-US" sz="750" b="0">
                <a:solidFill>
                  <a:srgbClr val="000000"/>
                </a:solidFill>
                <a:cs typeface="+mn-cs"/>
              </a:rPr>
              <a:t>© Lethbridge/Laganière 2005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89BF4-FAEC-0A4B-A086-2F309AA33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defTabSz="685800" eaLnBrk="0" hangingPunct="0">
              <a:defRPr/>
            </a:pPr>
            <a:r>
              <a:rPr lang="en-US" b="0">
                <a:solidFill>
                  <a:srgbClr val="000000"/>
                </a:solidFill>
              </a:rPr>
              <a:t>Chapter 5: Modelling with classes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B522A-9D88-B64A-9288-105430951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57213" indent="-214313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2001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15430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defTabSz="685800" eaLnBrk="0" hangingPunct="0"/>
            <a:fld id="{14BC3CC1-F77C-A74B-8837-CEC1D13E5C5D}" type="slidenum">
              <a:rPr lang="en-US" altLang="en-US" sz="1050" b="0">
                <a:solidFill>
                  <a:srgbClr val="000000"/>
                </a:solidFill>
                <a:cs typeface="+mn-cs"/>
              </a:rPr>
              <a:pPr defTabSz="685800" eaLnBrk="0" hangingPunct="0"/>
              <a:t>6</a:t>
            </a:fld>
            <a:endParaRPr lang="en-US" altLang="en-US" sz="1050" b="0">
              <a:solidFill>
                <a:srgbClr val="000000"/>
              </a:solidFill>
              <a:cs typeface="+mn-cs"/>
            </a:endParaRPr>
          </a:p>
        </p:txBody>
      </p:sp>
      <p:sp>
        <p:nvSpPr>
          <p:cNvPr id="93186" name="Rectangle 2">
            <a:extLst>
              <a:ext uri="{FF2B5EF4-FFF2-40B4-BE49-F238E27FC236}">
                <a16:creationId xmlns:a16="http://schemas.microsoft.com/office/drawing/2014/main" id="{0F89251D-B1D9-8549-A5CF-FE646F133E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cs typeface="+mj-cs"/>
              </a:rPr>
              <a:t>What constitutes a good model?</a:t>
            </a:r>
            <a:r>
              <a:rPr lang="en-US">
                <a:cs typeface="+mj-cs"/>
              </a:rPr>
              <a:t> </a:t>
            </a:r>
          </a:p>
        </p:txBody>
      </p:sp>
      <p:sp>
        <p:nvSpPr>
          <p:cNvPr id="93187" name="Rectangle 3">
            <a:extLst>
              <a:ext uri="{FF2B5EF4-FFF2-40B4-BE49-F238E27FC236}">
                <a16:creationId xmlns:a16="http://schemas.microsoft.com/office/drawing/2014/main" id="{5723EE77-DB3E-6A43-9229-255C88E665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defRPr/>
            </a:pPr>
            <a:r>
              <a:rPr lang="en-GB" dirty="0">
                <a:cs typeface="+mn-cs"/>
              </a:rPr>
              <a:t>A model should</a:t>
            </a:r>
          </a:p>
          <a:p>
            <a:pPr lvl="1">
              <a:defRPr/>
            </a:pPr>
            <a:r>
              <a:rPr lang="en-GB" dirty="0"/>
              <a:t>use a standard notation </a:t>
            </a:r>
          </a:p>
          <a:p>
            <a:pPr lvl="1">
              <a:defRPr/>
            </a:pPr>
            <a:r>
              <a:rPr lang="en-GB" dirty="0"/>
              <a:t>be understandable by clients and users </a:t>
            </a:r>
          </a:p>
          <a:p>
            <a:pPr lvl="1">
              <a:defRPr/>
            </a:pPr>
            <a:r>
              <a:rPr lang="en-GB" dirty="0"/>
              <a:t>lead software engineers to have insights about the system</a:t>
            </a:r>
            <a:r>
              <a:rPr lang="en-US" dirty="0"/>
              <a:t> </a:t>
            </a:r>
          </a:p>
          <a:p>
            <a:pPr lvl="1">
              <a:defRPr/>
            </a:pPr>
            <a:r>
              <a:rPr lang="en-GB" dirty="0"/>
              <a:t>provide abstraction</a:t>
            </a:r>
          </a:p>
          <a:p>
            <a:pPr marL="0" indent="0">
              <a:defRPr/>
            </a:pPr>
            <a:endParaRPr lang="en-GB" b="0" dirty="0">
              <a:cs typeface="+mn-cs"/>
            </a:endParaRPr>
          </a:p>
          <a:p>
            <a:pPr marL="0" indent="0">
              <a:defRPr/>
            </a:pPr>
            <a:r>
              <a:rPr lang="en-GB" sz="2400" b="0" dirty="0">
                <a:cs typeface="+mn-cs"/>
              </a:rPr>
              <a:t>Models are used:</a:t>
            </a:r>
          </a:p>
          <a:p>
            <a:pPr lvl="1">
              <a:defRPr/>
            </a:pPr>
            <a:r>
              <a:rPr lang="en-GB" sz="2400" dirty="0"/>
              <a:t>to help create designs</a:t>
            </a:r>
          </a:p>
          <a:p>
            <a:pPr lvl="1">
              <a:defRPr/>
            </a:pPr>
            <a:r>
              <a:rPr lang="en-GB" sz="2400" dirty="0"/>
              <a:t>to permit analysis and review of those designs. </a:t>
            </a:r>
          </a:p>
          <a:p>
            <a:pPr lvl="1">
              <a:defRPr/>
            </a:pPr>
            <a:r>
              <a:rPr lang="en-GB" sz="2400" dirty="0"/>
              <a:t>as the core documentation describing the system</a:t>
            </a:r>
            <a:r>
              <a:rPr lang="en-GB" sz="2400" b="1" dirty="0"/>
              <a:t>. </a:t>
            </a:r>
            <a:r>
              <a:rPr lang="en-US" sz="2400" b="1" dirty="0"/>
              <a:t> 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3162356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rgbClr val="005B9E"/>
              </a:gs>
              <a:gs pos="100000">
                <a:srgbClr val="00345C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pic>
        <p:nvPicPr>
          <p:cNvPr id="5" name="Picture 2" descr="http://www.i-studentadvisor.com/nci/english/nci-english_logo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2801" y="180522"/>
            <a:ext cx="1338942" cy="801228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2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92801" y="2132151"/>
            <a:ext cx="86716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6000" dirty="0">
                <a:ln>
                  <a:solidFill>
                    <a:srgbClr val="33CCFF"/>
                  </a:solidFill>
                </a:ln>
                <a:solidFill>
                  <a:srgbClr val="00FFFF"/>
                </a:solidFill>
                <a:latin typeface="Arial Black" panose="020B0A04020102020204" pitchFamily="34" charset="0"/>
              </a:rPr>
              <a:t>Object Orientation </a:t>
            </a:r>
            <a:endParaRPr lang="en-US" sz="4400" b="1" dirty="0">
              <a:ln>
                <a:solidFill>
                  <a:srgbClr val="33CCFF"/>
                </a:solidFill>
              </a:ln>
              <a:solidFill>
                <a:srgbClr val="00FFFF"/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55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DA438-9641-8542-87CA-79411C5E995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57213" indent="-214313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2001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15430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defTabSz="685800" eaLnBrk="0" hangingPunct="0"/>
            <a:r>
              <a:rPr lang="en-US" altLang="en-US" sz="750" b="0">
                <a:solidFill>
                  <a:srgbClr val="000000"/>
                </a:solidFill>
                <a:cs typeface="+mn-cs"/>
              </a:rPr>
              <a:t>© Lethbridge/Laganière 2005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63F1E-02C3-4A4A-9B18-993E10C77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defTabSz="685800" eaLnBrk="0" hangingPunct="0">
              <a:defRPr/>
            </a:pPr>
            <a:r>
              <a:rPr lang="en-US" b="0">
                <a:solidFill>
                  <a:srgbClr val="000000"/>
                </a:solidFill>
              </a:rPr>
              <a:t>Chapter 2: Review of Object Orientation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D6D9-CEC7-E846-BB1F-0FDBBCB38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57213" indent="-214313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2001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1543050" indent="-171450"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defTabSz="685800" eaLnBrk="0" hangingPunct="0"/>
            <a:fld id="{F61CD58E-3968-A04A-AE27-D270FE5B5F74}" type="slidenum">
              <a:rPr lang="en-US" altLang="en-US" sz="1050" b="0">
                <a:solidFill>
                  <a:srgbClr val="000000"/>
                </a:solidFill>
                <a:cs typeface="+mn-cs"/>
              </a:rPr>
              <a:pPr defTabSz="685800" eaLnBrk="0" hangingPunct="0"/>
              <a:t>8</a:t>
            </a:fld>
            <a:endParaRPr lang="en-US" altLang="en-US" sz="1050" b="0">
              <a:solidFill>
                <a:srgbClr val="000000"/>
              </a:solidFill>
              <a:cs typeface="+mn-cs"/>
            </a:endParaRP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435DA854-D112-BA47-A2F4-F812DDB4DB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Object Oriented paradigm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954BDB1C-DF6D-C54D-943B-54753D5BC9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43608" y="1166649"/>
            <a:ext cx="4680520" cy="1719425"/>
          </a:xfrm>
        </p:spPr>
        <p:txBody>
          <a:bodyPr/>
          <a:lstStyle/>
          <a:p>
            <a:pPr marL="0" indent="0">
              <a:defRPr/>
            </a:pPr>
            <a:r>
              <a:rPr lang="en-US" sz="2000" dirty="0">
                <a:cs typeface="Times" charset="0"/>
              </a:rPr>
              <a:t>A</a:t>
            </a:r>
            <a:r>
              <a:rPr lang="en-GB" sz="2000" dirty="0">
                <a:cs typeface="Times" charset="0"/>
              </a:rPr>
              <a:t>n approach to the solution of problems in which all computations are performed in the context of objects. 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B72D7512-D8C4-0045-8A1F-F558CDA64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724128" y="421757"/>
            <a:ext cx="3143250" cy="2350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4874971F-F5CC-3348-B62E-42E10FB642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6958" y="2983624"/>
            <a:ext cx="7967042" cy="171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0" fontAlgn="base" hangingPunct="0">
              <a:spcBef>
                <a:spcPct val="20000"/>
              </a:spcBef>
              <a:spcAft>
                <a:spcPct val="0"/>
              </a:spcAft>
              <a:defRPr sz="1800" b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9322" indent="-146447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03647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har char="—"/>
              <a:defRPr sz="18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7972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har char="-"/>
              <a:defRPr sz="15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232297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1">
              <a:defRPr/>
            </a:pPr>
            <a:r>
              <a:rPr lang="en-GB" sz="2400" b="0" kern="0" dirty="0">
                <a:cs typeface="Times" charset="0"/>
              </a:rPr>
              <a:t>Objects are instances of classes, which:</a:t>
            </a:r>
          </a:p>
          <a:p>
            <a:pPr lvl="2">
              <a:defRPr/>
            </a:pPr>
            <a:r>
              <a:rPr lang="en-GB" b="0" kern="0" dirty="0">
                <a:cs typeface="Times" charset="0"/>
              </a:rPr>
              <a:t>are data abstractions</a:t>
            </a:r>
          </a:p>
          <a:p>
            <a:pPr lvl="2">
              <a:defRPr/>
            </a:pPr>
            <a:r>
              <a:rPr lang="en-GB" b="0" kern="0" dirty="0">
                <a:cs typeface="Times" charset="0"/>
              </a:rPr>
              <a:t>contain procedural abstractions that operate on the objects</a:t>
            </a:r>
          </a:p>
          <a:p>
            <a:pPr marL="432197" lvl="2" indent="0">
              <a:buNone/>
              <a:defRPr/>
            </a:pPr>
            <a:endParaRPr lang="en-GB" b="0" kern="0" dirty="0">
              <a:cs typeface="Time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6BB2DE-AA11-0D47-93FD-29B8C3591E27}"/>
              </a:ext>
            </a:extLst>
          </p:cNvPr>
          <p:cNvSpPr txBox="1"/>
          <p:nvPr/>
        </p:nvSpPr>
        <p:spPr>
          <a:xfrm rot="21294051">
            <a:off x="6393162" y="3298933"/>
            <a:ext cx="2241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b="0" dirty="0">
                <a:solidFill>
                  <a:srgbClr val="0432FF"/>
                </a:solidFill>
                <a:latin typeface="Bradley Hand ITC" panose="03070402050302030203" pitchFamily="66" charset="77"/>
              </a:rPr>
              <a:t>object=instance</a:t>
            </a:r>
          </a:p>
        </p:txBody>
      </p:sp>
    </p:spTree>
    <p:extLst>
      <p:ext uri="{BB962C8B-B14F-4D97-AF65-F5344CB8AC3E}">
        <p14:creationId xmlns:p14="http://schemas.microsoft.com/office/powerpoint/2010/main" val="3801242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rgbClr val="005B9E"/>
              </a:gs>
              <a:gs pos="100000">
                <a:srgbClr val="00345C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pic>
        <p:nvPicPr>
          <p:cNvPr id="5" name="Picture 2" descr="http://www.i-studentadvisor.com/nci/english/nci-english_logo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2801" y="180522"/>
            <a:ext cx="1338942" cy="801228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2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146400" y="2231627"/>
            <a:ext cx="88511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4800" dirty="0">
                <a:ln>
                  <a:solidFill>
                    <a:srgbClr val="33CCFF"/>
                  </a:solidFill>
                </a:ln>
                <a:solidFill>
                  <a:srgbClr val="00FFFF"/>
                </a:solidFill>
                <a:latin typeface="Arial Black" panose="020B0A04020102020204" pitchFamily="34" charset="0"/>
              </a:rPr>
              <a:t>UML diagram types</a:t>
            </a:r>
            <a:endParaRPr lang="en-US" sz="3600" b="1" dirty="0">
              <a:ln>
                <a:solidFill>
                  <a:srgbClr val="33CCFF"/>
                </a:solidFill>
              </a:ln>
              <a:solidFill>
                <a:srgbClr val="00FFFF"/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455345"/>
      </p:ext>
    </p:extLst>
  </p:cSld>
  <p:clrMapOvr>
    <a:masterClrMapping/>
  </p:clrMapOvr>
</p:sld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22.jpeg"/></Relationships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BIG Master mit Strichen oben und unten">
  <a:themeElements>
    <a:clrScheme name="Larissa-Design 1">
      <a:dk1>
        <a:srgbClr val="343434"/>
      </a:dk1>
      <a:lt1>
        <a:srgbClr val="FFFFFF"/>
      </a:lt1>
      <a:dk2>
        <a:srgbClr val="075590"/>
      </a:dk2>
      <a:lt2>
        <a:srgbClr val="7B7B7B"/>
      </a:lt2>
      <a:accent1>
        <a:srgbClr val="FF7E00"/>
      </a:accent1>
      <a:accent2>
        <a:srgbClr val="FFE23B"/>
      </a:accent2>
      <a:accent3>
        <a:srgbClr val="FFFFFF"/>
      </a:accent3>
      <a:accent4>
        <a:srgbClr val="2B2B2B"/>
      </a:accent4>
      <a:accent5>
        <a:srgbClr val="FFC0AA"/>
      </a:accent5>
      <a:accent6>
        <a:srgbClr val="E7CD35"/>
      </a:accent6>
      <a:hlink>
        <a:srgbClr val="579DA2"/>
      </a:hlink>
      <a:folHlink>
        <a:srgbClr val="77795A"/>
      </a:folHlink>
    </a:clrScheme>
    <a:fontScheme name="Larissa-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Larissa-Design 1">
        <a:dk1>
          <a:srgbClr val="343434"/>
        </a:dk1>
        <a:lt1>
          <a:srgbClr val="FFFFFF"/>
        </a:lt1>
        <a:dk2>
          <a:srgbClr val="075590"/>
        </a:dk2>
        <a:lt2>
          <a:srgbClr val="7B7B7B"/>
        </a:lt2>
        <a:accent1>
          <a:srgbClr val="FF7E00"/>
        </a:accent1>
        <a:accent2>
          <a:srgbClr val="FFE23B"/>
        </a:accent2>
        <a:accent3>
          <a:srgbClr val="FFFFFF"/>
        </a:accent3>
        <a:accent4>
          <a:srgbClr val="2B2B2B"/>
        </a:accent4>
        <a:accent5>
          <a:srgbClr val="FFC0AA"/>
        </a:accent5>
        <a:accent6>
          <a:srgbClr val="E7CD35"/>
        </a:accent6>
        <a:hlink>
          <a:srgbClr val="579DA2"/>
        </a:hlink>
        <a:folHlink>
          <a:srgbClr val="7779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-Design 2">
        <a:dk1>
          <a:srgbClr val="343434"/>
        </a:dk1>
        <a:lt1>
          <a:srgbClr val="FFFFFF"/>
        </a:lt1>
        <a:dk2>
          <a:srgbClr val="FF7E00"/>
        </a:dk2>
        <a:lt2>
          <a:srgbClr val="7B7B7B"/>
        </a:lt2>
        <a:accent1>
          <a:srgbClr val="FF7E00"/>
        </a:accent1>
        <a:accent2>
          <a:srgbClr val="FFE23B"/>
        </a:accent2>
        <a:accent3>
          <a:srgbClr val="FFFFFF"/>
        </a:accent3>
        <a:accent4>
          <a:srgbClr val="2B2B2B"/>
        </a:accent4>
        <a:accent5>
          <a:srgbClr val="FFC0AA"/>
        </a:accent5>
        <a:accent6>
          <a:srgbClr val="E7CD35"/>
        </a:accent6>
        <a:hlink>
          <a:srgbClr val="579DA2"/>
        </a:hlink>
        <a:folHlink>
          <a:srgbClr val="7779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_BIG Master ohne Logo, ohne Strich unten">
  <a:themeElements>
    <a:clrScheme name="Larissa-Design 1">
      <a:dk1>
        <a:srgbClr val="343434"/>
      </a:dk1>
      <a:lt1>
        <a:srgbClr val="FFFFFF"/>
      </a:lt1>
      <a:dk2>
        <a:srgbClr val="075590"/>
      </a:dk2>
      <a:lt2>
        <a:srgbClr val="7B7B7B"/>
      </a:lt2>
      <a:accent1>
        <a:srgbClr val="FF7E00"/>
      </a:accent1>
      <a:accent2>
        <a:srgbClr val="FFE23B"/>
      </a:accent2>
      <a:accent3>
        <a:srgbClr val="FFFFFF"/>
      </a:accent3>
      <a:accent4>
        <a:srgbClr val="2B2B2B"/>
      </a:accent4>
      <a:accent5>
        <a:srgbClr val="FFC0AA"/>
      </a:accent5>
      <a:accent6>
        <a:srgbClr val="E7CD35"/>
      </a:accent6>
      <a:hlink>
        <a:srgbClr val="579DA2"/>
      </a:hlink>
      <a:folHlink>
        <a:srgbClr val="77795A"/>
      </a:folHlink>
    </a:clrScheme>
    <a:fontScheme name="Larissa-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Larissa-Design 1">
        <a:dk1>
          <a:srgbClr val="343434"/>
        </a:dk1>
        <a:lt1>
          <a:srgbClr val="FFFFFF"/>
        </a:lt1>
        <a:dk2>
          <a:srgbClr val="075590"/>
        </a:dk2>
        <a:lt2>
          <a:srgbClr val="7B7B7B"/>
        </a:lt2>
        <a:accent1>
          <a:srgbClr val="FF7E00"/>
        </a:accent1>
        <a:accent2>
          <a:srgbClr val="FFE23B"/>
        </a:accent2>
        <a:accent3>
          <a:srgbClr val="FFFFFF"/>
        </a:accent3>
        <a:accent4>
          <a:srgbClr val="2B2B2B"/>
        </a:accent4>
        <a:accent5>
          <a:srgbClr val="FFC0AA"/>
        </a:accent5>
        <a:accent6>
          <a:srgbClr val="E7CD35"/>
        </a:accent6>
        <a:hlink>
          <a:srgbClr val="579DA2"/>
        </a:hlink>
        <a:folHlink>
          <a:srgbClr val="7779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-Design 2">
        <a:dk1>
          <a:srgbClr val="343434"/>
        </a:dk1>
        <a:lt1>
          <a:srgbClr val="FFFFFF"/>
        </a:lt1>
        <a:dk2>
          <a:srgbClr val="FF7E00"/>
        </a:dk2>
        <a:lt2>
          <a:srgbClr val="7B7B7B"/>
        </a:lt2>
        <a:accent1>
          <a:srgbClr val="FF7E00"/>
        </a:accent1>
        <a:accent2>
          <a:srgbClr val="FFE23B"/>
        </a:accent2>
        <a:accent3>
          <a:srgbClr val="FFFFFF"/>
        </a:accent3>
        <a:accent4>
          <a:srgbClr val="2B2B2B"/>
        </a:accent4>
        <a:accent5>
          <a:srgbClr val="FFC0AA"/>
        </a:accent5>
        <a:accent6>
          <a:srgbClr val="E7CD35"/>
        </a:accent6>
        <a:hlink>
          <a:srgbClr val="579DA2"/>
        </a:hlink>
        <a:folHlink>
          <a:srgbClr val="7779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BIG Master ohne Strich unten">
  <a:themeElements>
    <a:clrScheme name="Larissa-Design 1">
      <a:dk1>
        <a:srgbClr val="343434"/>
      </a:dk1>
      <a:lt1>
        <a:srgbClr val="FFFFFF"/>
      </a:lt1>
      <a:dk2>
        <a:srgbClr val="075590"/>
      </a:dk2>
      <a:lt2>
        <a:srgbClr val="7B7B7B"/>
      </a:lt2>
      <a:accent1>
        <a:srgbClr val="FF7E00"/>
      </a:accent1>
      <a:accent2>
        <a:srgbClr val="FFE23B"/>
      </a:accent2>
      <a:accent3>
        <a:srgbClr val="FFFFFF"/>
      </a:accent3>
      <a:accent4>
        <a:srgbClr val="2B2B2B"/>
      </a:accent4>
      <a:accent5>
        <a:srgbClr val="FFC0AA"/>
      </a:accent5>
      <a:accent6>
        <a:srgbClr val="E7CD35"/>
      </a:accent6>
      <a:hlink>
        <a:srgbClr val="579DA2"/>
      </a:hlink>
      <a:folHlink>
        <a:srgbClr val="77795A"/>
      </a:folHlink>
    </a:clrScheme>
    <a:fontScheme name="Larissa-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Larissa-Design 1">
        <a:dk1>
          <a:srgbClr val="343434"/>
        </a:dk1>
        <a:lt1>
          <a:srgbClr val="FFFFFF"/>
        </a:lt1>
        <a:dk2>
          <a:srgbClr val="075590"/>
        </a:dk2>
        <a:lt2>
          <a:srgbClr val="7B7B7B"/>
        </a:lt2>
        <a:accent1>
          <a:srgbClr val="FF7E00"/>
        </a:accent1>
        <a:accent2>
          <a:srgbClr val="FFE23B"/>
        </a:accent2>
        <a:accent3>
          <a:srgbClr val="FFFFFF"/>
        </a:accent3>
        <a:accent4>
          <a:srgbClr val="2B2B2B"/>
        </a:accent4>
        <a:accent5>
          <a:srgbClr val="FFC0AA"/>
        </a:accent5>
        <a:accent6>
          <a:srgbClr val="E7CD35"/>
        </a:accent6>
        <a:hlink>
          <a:srgbClr val="579DA2"/>
        </a:hlink>
        <a:folHlink>
          <a:srgbClr val="7779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-Design 2">
        <a:dk1>
          <a:srgbClr val="343434"/>
        </a:dk1>
        <a:lt1>
          <a:srgbClr val="FFFFFF"/>
        </a:lt1>
        <a:dk2>
          <a:srgbClr val="FF7E00"/>
        </a:dk2>
        <a:lt2>
          <a:srgbClr val="7B7B7B"/>
        </a:lt2>
        <a:accent1>
          <a:srgbClr val="FF7E00"/>
        </a:accent1>
        <a:accent2>
          <a:srgbClr val="FFE23B"/>
        </a:accent2>
        <a:accent3>
          <a:srgbClr val="FFFFFF"/>
        </a:accent3>
        <a:accent4>
          <a:srgbClr val="2B2B2B"/>
        </a:accent4>
        <a:accent5>
          <a:srgbClr val="FFC0AA"/>
        </a:accent5>
        <a:accent6>
          <a:srgbClr val="E7CD35"/>
        </a:accent6>
        <a:hlink>
          <a:srgbClr val="579DA2"/>
        </a:hlink>
        <a:folHlink>
          <a:srgbClr val="7779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LlosengMaster">
  <a:themeElements>
    <a:clrScheme name="LlosengMast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losengMaster">
      <a:majorFont>
        <a:latin typeface="Arial"/>
        <a:ea typeface="ＭＳ Ｐゴシック"/>
        <a:cs typeface=""/>
      </a:majorFont>
      <a:minorFont>
        <a:latin typeface="Times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LlosengMas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losengMaster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losengMaster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losengMaster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losengMaster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losengMaster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losengMaster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ppt/theme/theme1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PICS Corporate Powerpoint Staff">
  <a:themeElements>
    <a:clrScheme name="Custom 6">
      <a:dk1>
        <a:srgbClr val="0068AC"/>
      </a:dk1>
      <a:lt1>
        <a:srgbClr val="FFFFFF"/>
      </a:lt1>
      <a:dk2>
        <a:srgbClr val="0068AC"/>
      </a:dk2>
      <a:lt2>
        <a:srgbClr val="F2F2F2"/>
      </a:lt2>
      <a:accent1>
        <a:srgbClr val="009DDC"/>
      </a:accent1>
      <a:accent2>
        <a:srgbClr val="492F92"/>
      </a:accent2>
      <a:accent3>
        <a:srgbClr val="F08B1D"/>
      </a:accent3>
      <a:accent4>
        <a:srgbClr val="6A737B"/>
      </a:accent4>
      <a:accent5>
        <a:srgbClr val="A31984"/>
      </a:accent5>
      <a:accent6>
        <a:srgbClr val="E31B23"/>
      </a:accent6>
      <a:hlink>
        <a:srgbClr val="1189D2"/>
      </a:hlink>
      <a:folHlink>
        <a:srgbClr val="FFCF01"/>
      </a:folHlink>
    </a:clrScheme>
    <a:fontScheme name="Custom 1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>
            <a:latin typeface="+mn-lt"/>
          </a:defRPr>
        </a:defPPr>
      </a:lstStyle>
    </a:tx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PICS_PPT_Template_r4_TLA" id="{061DBC6B-3132-407C-995C-4670A36D3965}" vid="{E4BE13A6-3434-4910-9191-694336BD54CA}"/>
    </a:ext>
  </a:extLst>
</a:theme>
</file>

<file path=ppt/theme/theme3.xml><?xml version="1.0" encoding="utf-8"?>
<a:theme xmlns:a="http://schemas.openxmlformats.org/drawingml/2006/main" name="APICS Corporate Presentation September 2013">
  <a:themeElements>
    <a:clrScheme name="Custom 6">
      <a:dk1>
        <a:srgbClr val="0068AC"/>
      </a:dk1>
      <a:lt1>
        <a:srgbClr val="FFFFFF"/>
      </a:lt1>
      <a:dk2>
        <a:srgbClr val="0068AC"/>
      </a:dk2>
      <a:lt2>
        <a:srgbClr val="F2F2F2"/>
      </a:lt2>
      <a:accent1>
        <a:srgbClr val="009DDC"/>
      </a:accent1>
      <a:accent2>
        <a:srgbClr val="492F92"/>
      </a:accent2>
      <a:accent3>
        <a:srgbClr val="F08B1D"/>
      </a:accent3>
      <a:accent4>
        <a:srgbClr val="6A737B"/>
      </a:accent4>
      <a:accent5>
        <a:srgbClr val="A31984"/>
      </a:accent5>
      <a:accent6>
        <a:srgbClr val="E31B23"/>
      </a:accent6>
      <a:hlink>
        <a:srgbClr val="00AE61"/>
      </a:hlink>
      <a:folHlink>
        <a:srgbClr val="FFCF01"/>
      </a:folHlink>
    </a:clrScheme>
    <a:fontScheme name="Custom 1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>
            <a:latin typeface="+mn-lt"/>
          </a:defRPr>
        </a:defPPr>
      </a:lstStyle>
    </a:tx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PICS Corporate Powerpoint Staff.potx [Read-Only]" id="{950416E6-F610-4EEB-9440-25AAB0E3FD84}" vid="{1824B52A-AD51-4654-8E4A-0FD27078F1D4}"/>
    </a:ext>
  </a:extLst>
</a:theme>
</file>

<file path=ppt/theme/theme4.xml><?xml version="1.0" encoding="utf-8"?>
<a:theme xmlns:a="http://schemas.openxmlformats.org/drawingml/2006/main" name="1_APICS Corporate Powerpoint Staff">
  <a:themeElements>
    <a:clrScheme name="Custom 3">
      <a:dk1>
        <a:srgbClr val="0068AC"/>
      </a:dk1>
      <a:lt1>
        <a:srgbClr val="FFFFFF"/>
      </a:lt1>
      <a:dk2>
        <a:srgbClr val="009DDC"/>
      </a:dk2>
      <a:lt2>
        <a:srgbClr val="00AEC5"/>
      </a:lt2>
      <a:accent1>
        <a:srgbClr val="009B7B"/>
      </a:accent1>
      <a:accent2>
        <a:srgbClr val="8DC73F"/>
      </a:accent2>
      <a:accent3>
        <a:srgbClr val="F08B1D"/>
      </a:accent3>
      <a:accent4>
        <a:srgbClr val="E31B23"/>
      </a:accent4>
      <a:accent5>
        <a:srgbClr val="A31984"/>
      </a:accent5>
      <a:accent6>
        <a:srgbClr val="492F92"/>
      </a:accent6>
      <a:hlink>
        <a:srgbClr val="FFCF01"/>
      </a:hlink>
      <a:folHlink>
        <a:srgbClr val="BEC0C2"/>
      </a:folHlink>
    </a:clrScheme>
    <a:fontScheme name="Custom 1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>
            <a:latin typeface="+mn-lt"/>
          </a:defRPr>
        </a:defPPr>
      </a:lstStyle>
    </a:tx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PICS_PPT_Template_r4_TLA" id="{061DBC6B-3132-407C-995C-4670A36D3965}" vid="{E4BE13A6-3434-4910-9191-694336BD54CA}"/>
    </a:ext>
  </a:extLst>
</a:theme>
</file>

<file path=ppt/theme/theme5.xml><?xml version="1.0" encoding="utf-8"?>
<a:theme xmlns:a="http://schemas.openxmlformats.org/drawingml/2006/main" name="for TONY APICS Presentations">
  <a:themeElements>
    <a:clrScheme name="Custom 6">
      <a:dk1>
        <a:srgbClr val="0068AC"/>
      </a:dk1>
      <a:lt1>
        <a:srgbClr val="FFFFFF"/>
      </a:lt1>
      <a:dk2>
        <a:srgbClr val="0068AC"/>
      </a:dk2>
      <a:lt2>
        <a:srgbClr val="F2F2F2"/>
      </a:lt2>
      <a:accent1>
        <a:srgbClr val="009DDC"/>
      </a:accent1>
      <a:accent2>
        <a:srgbClr val="492F92"/>
      </a:accent2>
      <a:accent3>
        <a:srgbClr val="F08B1D"/>
      </a:accent3>
      <a:accent4>
        <a:srgbClr val="6A737B"/>
      </a:accent4>
      <a:accent5>
        <a:srgbClr val="A31984"/>
      </a:accent5>
      <a:accent6>
        <a:srgbClr val="E31B23"/>
      </a:accent6>
      <a:hlink>
        <a:srgbClr val="00AE61"/>
      </a:hlink>
      <a:folHlink>
        <a:srgbClr val="FFCF01"/>
      </a:folHlink>
    </a:clrScheme>
    <a:fontScheme name="Custom 1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>
            <a:latin typeface="+mn-lt"/>
          </a:defRPr>
        </a:defPPr>
      </a:lstStyle>
    </a:tx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PICS_PPT_Template_r4_TLA" id="{061DBC6B-3132-407C-995C-4670A36D3965}" vid="{E4BE13A6-3434-4910-9191-694336BD54CA}"/>
    </a:ext>
  </a:extLst>
</a:theme>
</file>

<file path=ppt/theme/theme6.xml><?xml version="1.0" encoding="utf-8"?>
<a:theme xmlns:a="http://schemas.openxmlformats.org/drawingml/2006/main" name="1_APICS Corporate Presentation September 2013">
  <a:themeElements>
    <a:clrScheme name="Custom 6">
      <a:dk1>
        <a:srgbClr val="0068AC"/>
      </a:dk1>
      <a:lt1>
        <a:srgbClr val="FFFFFF"/>
      </a:lt1>
      <a:dk2>
        <a:srgbClr val="0068AC"/>
      </a:dk2>
      <a:lt2>
        <a:srgbClr val="F2F2F2"/>
      </a:lt2>
      <a:accent1>
        <a:srgbClr val="009DDC"/>
      </a:accent1>
      <a:accent2>
        <a:srgbClr val="492F92"/>
      </a:accent2>
      <a:accent3>
        <a:srgbClr val="F08B1D"/>
      </a:accent3>
      <a:accent4>
        <a:srgbClr val="6A737B"/>
      </a:accent4>
      <a:accent5>
        <a:srgbClr val="A31984"/>
      </a:accent5>
      <a:accent6>
        <a:srgbClr val="E31B23"/>
      </a:accent6>
      <a:hlink>
        <a:srgbClr val="00AE61"/>
      </a:hlink>
      <a:folHlink>
        <a:srgbClr val="FFCF01"/>
      </a:folHlink>
    </a:clrScheme>
    <a:fontScheme name="Custom 1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>
            <a:latin typeface="+mn-lt"/>
          </a:defRPr>
        </a:defPPr>
      </a:lstStyle>
    </a:tx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PICS Corporate Powerpoint Staff.potx [Read-Only]" id="{950416E6-F610-4EEB-9440-25AAB0E3FD84}" vid="{1824B52A-AD51-4654-8E4A-0FD27078F1D4}"/>
    </a:ext>
  </a:extLst>
</a:theme>
</file>

<file path=ppt/theme/theme7.xml><?xml version="1.0" encoding="utf-8"?>
<a:theme xmlns:a="http://schemas.openxmlformats.org/drawingml/2006/main" name="1_blank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Custom 1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Brown 100%">
      <a:srgbClr val="974807"/>
    </a:custClr>
    <a:custClr name="TCS Brown 70%">
      <a:srgbClr val="C07F51"/>
    </a:custClr>
    <a:custClr name="TCS Brown 50%">
      <a:srgbClr val="D5A380"/>
    </a:custClr>
    <a:custClr name="TCS Brown 30%">
      <a:srgbClr val="E6C8B3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</a:theme>
</file>

<file path=ppt/theme/theme8.xml><?xml version="1.0" encoding="utf-8"?>
<a:theme xmlns:a="http://schemas.openxmlformats.org/drawingml/2006/main" name="เริ่มต้น">
  <a:themeElements>
    <a:clrScheme name="เริ่มต้น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เริ่มต้น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เริ่มต้น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BIGMaster">
  <a:themeElements>
    <a:clrScheme name="Larissa-Design 1">
      <a:dk1>
        <a:srgbClr val="343434"/>
      </a:dk1>
      <a:lt1>
        <a:srgbClr val="FFFFFF"/>
      </a:lt1>
      <a:dk2>
        <a:srgbClr val="075590"/>
      </a:dk2>
      <a:lt2>
        <a:srgbClr val="7B7B7B"/>
      </a:lt2>
      <a:accent1>
        <a:srgbClr val="FF7E00"/>
      </a:accent1>
      <a:accent2>
        <a:srgbClr val="FFE23B"/>
      </a:accent2>
      <a:accent3>
        <a:srgbClr val="FFFFFF"/>
      </a:accent3>
      <a:accent4>
        <a:srgbClr val="2B2B2B"/>
      </a:accent4>
      <a:accent5>
        <a:srgbClr val="FFC0AA"/>
      </a:accent5>
      <a:accent6>
        <a:srgbClr val="E7CD35"/>
      </a:accent6>
      <a:hlink>
        <a:srgbClr val="579DA2"/>
      </a:hlink>
      <a:folHlink>
        <a:srgbClr val="77795A"/>
      </a:folHlink>
    </a:clrScheme>
    <a:fontScheme name="Larissa-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Larissa-Design 1">
        <a:dk1>
          <a:srgbClr val="343434"/>
        </a:dk1>
        <a:lt1>
          <a:srgbClr val="FFFFFF"/>
        </a:lt1>
        <a:dk2>
          <a:srgbClr val="075590"/>
        </a:dk2>
        <a:lt2>
          <a:srgbClr val="7B7B7B"/>
        </a:lt2>
        <a:accent1>
          <a:srgbClr val="FF7E00"/>
        </a:accent1>
        <a:accent2>
          <a:srgbClr val="FFE23B"/>
        </a:accent2>
        <a:accent3>
          <a:srgbClr val="FFFFFF"/>
        </a:accent3>
        <a:accent4>
          <a:srgbClr val="2B2B2B"/>
        </a:accent4>
        <a:accent5>
          <a:srgbClr val="FFC0AA"/>
        </a:accent5>
        <a:accent6>
          <a:srgbClr val="E7CD35"/>
        </a:accent6>
        <a:hlink>
          <a:srgbClr val="579DA2"/>
        </a:hlink>
        <a:folHlink>
          <a:srgbClr val="7779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-Design 2">
        <a:dk1>
          <a:srgbClr val="343434"/>
        </a:dk1>
        <a:lt1>
          <a:srgbClr val="FFFFFF"/>
        </a:lt1>
        <a:dk2>
          <a:srgbClr val="FF7E00"/>
        </a:dk2>
        <a:lt2>
          <a:srgbClr val="7B7B7B"/>
        </a:lt2>
        <a:accent1>
          <a:srgbClr val="FF7E00"/>
        </a:accent1>
        <a:accent2>
          <a:srgbClr val="FFE23B"/>
        </a:accent2>
        <a:accent3>
          <a:srgbClr val="FFFFFF"/>
        </a:accent3>
        <a:accent4>
          <a:srgbClr val="2B2B2B"/>
        </a:accent4>
        <a:accent5>
          <a:srgbClr val="FFC0AA"/>
        </a:accent5>
        <a:accent6>
          <a:srgbClr val="E7CD35"/>
        </a:accent6>
        <a:hlink>
          <a:srgbClr val="579DA2"/>
        </a:hlink>
        <a:folHlink>
          <a:srgbClr val="7779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13490</TotalTime>
  <Words>771</Words>
  <Application>Microsoft Office PowerPoint</Application>
  <PresentationFormat>On-screen Show (16:9)</PresentationFormat>
  <Paragraphs>105</Paragraphs>
  <Slides>24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14</vt:i4>
      </vt:variant>
      <vt:variant>
        <vt:lpstr>Slide Titles</vt:lpstr>
      </vt:variant>
      <vt:variant>
        <vt:i4>24</vt:i4>
      </vt:variant>
    </vt:vector>
  </HeadingPairs>
  <TitlesOfParts>
    <vt:vector size="56" baseType="lpstr">
      <vt:lpstr>Arial</vt:lpstr>
      <vt:lpstr>Arial Black</vt:lpstr>
      <vt:lpstr>Arial Narrow</vt:lpstr>
      <vt:lpstr>Bradley Hand ITC</vt:lpstr>
      <vt:lpstr>Calibri</vt:lpstr>
      <vt:lpstr>Courier New</vt:lpstr>
      <vt:lpstr>Franklin Gothic Book</vt:lpstr>
      <vt:lpstr>Franklin Gothic Medium</vt:lpstr>
      <vt:lpstr>Gill Sans MT</vt:lpstr>
      <vt:lpstr>Impact</vt:lpstr>
      <vt:lpstr>Lucida Grande</vt:lpstr>
      <vt:lpstr>Museo For Dell</vt:lpstr>
      <vt:lpstr>Museo Sans For Dell</vt:lpstr>
      <vt:lpstr>Myriad Pro</vt:lpstr>
      <vt:lpstr>Roboto</vt:lpstr>
      <vt:lpstr>Times</vt:lpstr>
      <vt:lpstr>Wingdings</vt:lpstr>
      <vt:lpstr>Wingdings 3</vt:lpstr>
      <vt:lpstr>blank</vt:lpstr>
      <vt:lpstr>APICS Corporate Powerpoint Staff</vt:lpstr>
      <vt:lpstr>APICS Corporate Presentation September 2013</vt:lpstr>
      <vt:lpstr>1_APICS Corporate Powerpoint Staff</vt:lpstr>
      <vt:lpstr>for TONY APICS Presentations</vt:lpstr>
      <vt:lpstr>1_APICS Corporate Presentation September 2013</vt:lpstr>
      <vt:lpstr>1_blank</vt:lpstr>
      <vt:lpstr>เริ่มต้น</vt:lpstr>
      <vt:lpstr>BIGMaster</vt:lpstr>
      <vt:lpstr>BIG Master mit Strichen oben und unten</vt:lpstr>
      <vt:lpstr>1_BIG Master ohne Logo, ohne Strich unten</vt:lpstr>
      <vt:lpstr>BIG Master ohne Strich unten</vt:lpstr>
      <vt:lpstr>LlosengMaster</vt:lpstr>
      <vt:lpstr>Badge</vt:lpstr>
      <vt:lpstr>PowerPoint Presentation</vt:lpstr>
      <vt:lpstr>PowerPoint Presentation</vt:lpstr>
      <vt:lpstr>PowerPoint Presentation</vt:lpstr>
      <vt:lpstr>UML features</vt:lpstr>
      <vt:lpstr>Goals of UML</vt:lpstr>
      <vt:lpstr>What constitutes a good model? </vt:lpstr>
      <vt:lpstr>PowerPoint Presentation</vt:lpstr>
      <vt:lpstr>Object Oriented paradigm</vt:lpstr>
      <vt:lpstr>PowerPoint Presentation</vt:lpstr>
      <vt:lpstr>PowerPoint Presentation</vt:lpstr>
      <vt:lpstr>PowerPoint Presentation</vt:lpstr>
      <vt:lpstr>PowerPoint Presentation</vt:lpstr>
      <vt:lpstr>Actor and Use case</vt:lpstr>
      <vt:lpstr>How do we create a use case diagram?</vt:lpstr>
      <vt:lpstr>UML Use Case Diagrams</vt:lpstr>
      <vt:lpstr>Syntax for use case diagrams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IBM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IBM_ADMIN</dc:creator>
  <cp:lastModifiedBy>John Andrews</cp:lastModifiedBy>
  <cp:revision>1061</cp:revision>
  <dcterms:created xsi:type="dcterms:W3CDTF">2013-01-25T22:40:07Z</dcterms:created>
  <dcterms:modified xsi:type="dcterms:W3CDTF">2021-09-30T10:27:54Z</dcterms:modified>
</cp:coreProperties>
</file>

<file path=docProps/thumbnail.jpeg>
</file>